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64" r:id="rId4"/>
    <p:sldId id="265" r:id="rId5"/>
    <p:sldId id="259" r:id="rId6"/>
    <p:sldId id="258" r:id="rId7"/>
    <p:sldId id="266" r:id="rId8"/>
    <p:sldId id="267" r:id="rId9"/>
    <p:sldId id="268" r:id="rId10"/>
    <p:sldId id="274" r:id="rId11"/>
    <p:sldId id="269" r:id="rId12"/>
    <p:sldId id="275" r:id="rId13"/>
    <p:sldId id="278" r:id="rId14"/>
    <p:sldId id="277" r:id="rId15"/>
    <p:sldId id="276" r:id="rId16"/>
    <p:sldId id="279" r:id="rId17"/>
    <p:sldId id="260" r:id="rId18"/>
    <p:sldId id="270" r:id="rId19"/>
    <p:sldId id="271" r:id="rId20"/>
    <p:sldId id="272" r:id="rId21"/>
    <p:sldId id="273"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FA2B0-DB40-435A-979E-7852F3CC4DAD}"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32770B5E-0849-4D41-A6E6-21528D40514D}">
      <dgm:prSet/>
      <dgm:spPr/>
      <dgm:t>
        <a:bodyPr/>
        <a:lstStyle/>
        <a:p>
          <a:pPr>
            <a:defRPr cap="all"/>
          </a:pPr>
          <a:r>
            <a:rPr lang="es-MX"/>
            <a:t>1. Opinión con salvedades</a:t>
          </a:r>
          <a:endParaRPr lang="en-US"/>
        </a:p>
      </dgm:t>
    </dgm:pt>
    <dgm:pt modelId="{A4016EDE-16BF-476B-A750-90B363E944A7}" type="parTrans" cxnId="{08119403-C0E9-484D-A587-EB3CE1E82869}">
      <dgm:prSet/>
      <dgm:spPr/>
      <dgm:t>
        <a:bodyPr/>
        <a:lstStyle/>
        <a:p>
          <a:endParaRPr lang="en-US"/>
        </a:p>
      </dgm:t>
    </dgm:pt>
    <dgm:pt modelId="{8AABF076-BA0A-4F00-AC60-A32C2BA6534E}" type="sibTrans" cxnId="{08119403-C0E9-484D-A587-EB3CE1E82869}">
      <dgm:prSet/>
      <dgm:spPr/>
      <dgm:t>
        <a:bodyPr/>
        <a:lstStyle/>
        <a:p>
          <a:endParaRPr lang="en-US"/>
        </a:p>
      </dgm:t>
    </dgm:pt>
    <dgm:pt modelId="{E431956D-0CA2-4FF8-BAF8-0DB2578F2EFF}">
      <dgm:prSet/>
      <dgm:spPr/>
      <dgm:t>
        <a:bodyPr/>
        <a:lstStyle/>
        <a:p>
          <a:pPr>
            <a:defRPr cap="all"/>
          </a:pPr>
          <a:r>
            <a:rPr lang="es-MX" dirty="0"/>
            <a:t>2. Opinión desfavorable o adversa.</a:t>
          </a:r>
          <a:endParaRPr lang="en-US" dirty="0"/>
        </a:p>
      </dgm:t>
    </dgm:pt>
    <dgm:pt modelId="{E72753D7-DB30-43A2-BC68-8F4D9190A3AE}" type="parTrans" cxnId="{4F7CF92D-8AE4-4C93-9337-E1193121E511}">
      <dgm:prSet/>
      <dgm:spPr/>
      <dgm:t>
        <a:bodyPr/>
        <a:lstStyle/>
        <a:p>
          <a:endParaRPr lang="en-US"/>
        </a:p>
      </dgm:t>
    </dgm:pt>
    <dgm:pt modelId="{6E62FD66-5A09-48AB-AB31-D042C58B5278}" type="sibTrans" cxnId="{4F7CF92D-8AE4-4C93-9337-E1193121E511}">
      <dgm:prSet/>
      <dgm:spPr/>
      <dgm:t>
        <a:bodyPr/>
        <a:lstStyle/>
        <a:p>
          <a:endParaRPr lang="en-US"/>
        </a:p>
      </dgm:t>
    </dgm:pt>
    <dgm:pt modelId="{0A0E3ED0-5966-4DB3-BAC8-87CF29146FDD}">
      <dgm:prSet/>
      <dgm:spPr/>
      <dgm:t>
        <a:bodyPr/>
        <a:lstStyle/>
        <a:p>
          <a:pPr>
            <a:defRPr cap="all"/>
          </a:pPr>
          <a:r>
            <a:rPr lang="es-MX" dirty="0"/>
            <a:t>3. Denegación  o abstención de opinión. </a:t>
          </a:r>
          <a:endParaRPr lang="en-US" dirty="0"/>
        </a:p>
      </dgm:t>
    </dgm:pt>
    <dgm:pt modelId="{CD0A08E5-F556-4EB5-94C8-DBA9E84D138D}" type="parTrans" cxnId="{6B872C12-231B-4B1B-A537-040DBFC8E9AE}">
      <dgm:prSet/>
      <dgm:spPr/>
      <dgm:t>
        <a:bodyPr/>
        <a:lstStyle/>
        <a:p>
          <a:endParaRPr lang="en-US"/>
        </a:p>
      </dgm:t>
    </dgm:pt>
    <dgm:pt modelId="{89DCBC84-64C0-47FB-AE1C-6513DE074CF5}" type="sibTrans" cxnId="{6B872C12-231B-4B1B-A537-040DBFC8E9AE}">
      <dgm:prSet/>
      <dgm:spPr/>
      <dgm:t>
        <a:bodyPr/>
        <a:lstStyle/>
        <a:p>
          <a:endParaRPr lang="en-US"/>
        </a:p>
      </dgm:t>
    </dgm:pt>
    <dgm:pt modelId="{9B59E839-BAD1-4BCD-89A4-9176CE04F9AF}" type="pres">
      <dgm:prSet presAssocID="{831FA2B0-DB40-435A-979E-7852F3CC4DAD}" presName="root" presStyleCnt="0">
        <dgm:presLayoutVars>
          <dgm:dir/>
          <dgm:resizeHandles val="exact"/>
        </dgm:presLayoutVars>
      </dgm:prSet>
      <dgm:spPr/>
    </dgm:pt>
    <dgm:pt modelId="{78866074-FD0C-4EEA-B317-486CAD62E146}" type="pres">
      <dgm:prSet presAssocID="{32770B5E-0849-4D41-A6E6-21528D40514D}" presName="compNode" presStyleCnt="0"/>
      <dgm:spPr/>
    </dgm:pt>
    <dgm:pt modelId="{7F813054-6E9C-492F-BA28-5A742B808B55}" type="pres">
      <dgm:prSet presAssocID="{32770B5E-0849-4D41-A6E6-21528D40514D}" presName="iconBgRect" presStyleLbl="bgShp" presStyleIdx="0" presStyleCnt="3"/>
      <dgm:spPr>
        <a:prstGeom prst="round2DiagRect">
          <a:avLst>
            <a:gd name="adj1" fmla="val 29727"/>
            <a:gd name="adj2" fmla="val 0"/>
          </a:avLst>
        </a:prstGeom>
      </dgm:spPr>
    </dgm:pt>
    <dgm:pt modelId="{55D8C315-A357-4BFC-8214-91F8BDFCECC9}" type="pres">
      <dgm:prSet presAssocID="{32770B5E-0849-4D41-A6E6-21528D4051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B4C7B1B6-E5C8-4083-9306-282E0A4B123C}" type="pres">
      <dgm:prSet presAssocID="{32770B5E-0849-4D41-A6E6-21528D40514D}" presName="spaceRect" presStyleCnt="0"/>
      <dgm:spPr/>
    </dgm:pt>
    <dgm:pt modelId="{8F81D091-F163-4D38-867F-09CAEA390D67}" type="pres">
      <dgm:prSet presAssocID="{32770B5E-0849-4D41-A6E6-21528D40514D}" presName="textRect" presStyleLbl="revTx" presStyleIdx="0" presStyleCnt="3">
        <dgm:presLayoutVars>
          <dgm:chMax val="1"/>
          <dgm:chPref val="1"/>
        </dgm:presLayoutVars>
      </dgm:prSet>
      <dgm:spPr/>
    </dgm:pt>
    <dgm:pt modelId="{72A40286-B2E8-4AFD-B6C2-84655C901953}" type="pres">
      <dgm:prSet presAssocID="{8AABF076-BA0A-4F00-AC60-A32C2BA6534E}" presName="sibTrans" presStyleCnt="0"/>
      <dgm:spPr/>
    </dgm:pt>
    <dgm:pt modelId="{173FAB1F-10D8-4A87-BAAD-F648B874278C}" type="pres">
      <dgm:prSet presAssocID="{E431956D-0CA2-4FF8-BAF8-0DB2578F2EFF}" presName="compNode" presStyleCnt="0"/>
      <dgm:spPr/>
    </dgm:pt>
    <dgm:pt modelId="{4370BD3C-5999-4042-AABD-26DECFF1A831}" type="pres">
      <dgm:prSet presAssocID="{E431956D-0CA2-4FF8-BAF8-0DB2578F2EFF}" presName="iconBgRect" presStyleLbl="bgShp" presStyleIdx="1" presStyleCnt="3"/>
      <dgm:spPr>
        <a:prstGeom prst="round2DiagRect">
          <a:avLst>
            <a:gd name="adj1" fmla="val 29727"/>
            <a:gd name="adj2" fmla="val 0"/>
          </a:avLst>
        </a:prstGeom>
      </dgm:spPr>
    </dgm:pt>
    <dgm:pt modelId="{54B9DC66-0514-44CD-97E0-4B369A96880D}" type="pres">
      <dgm:prSet presAssocID="{E431956D-0CA2-4FF8-BAF8-0DB2578F2E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ítulos"/>
        </a:ext>
      </dgm:extLst>
    </dgm:pt>
    <dgm:pt modelId="{40F8027B-E6E1-4767-A495-2C8A6B58655D}" type="pres">
      <dgm:prSet presAssocID="{E431956D-0CA2-4FF8-BAF8-0DB2578F2EFF}" presName="spaceRect" presStyleCnt="0"/>
      <dgm:spPr/>
    </dgm:pt>
    <dgm:pt modelId="{EE63E461-5A91-4B32-97A1-B75ED16A83B7}" type="pres">
      <dgm:prSet presAssocID="{E431956D-0CA2-4FF8-BAF8-0DB2578F2EFF}" presName="textRect" presStyleLbl="revTx" presStyleIdx="1" presStyleCnt="3">
        <dgm:presLayoutVars>
          <dgm:chMax val="1"/>
          <dgm:chPref val="1"/>
        </dgm:presLayoutVars>
      </dgm:prSet>
      <dgm:spPr/>
    </dgm:pt>
    <dgm:pt modelId="{83617F65-270C-423F-9426-AFF0D94810F8}" type="pres">
      <dgm:prSet presAssocID="{6E62FD66-5A09-48AB-AB31-D042C58B5278}" presName="sibTrans" presStyleCnt="0"/>
      <dgm:spPr/>
    </dgm:pt>
    <dgm:pt modelId="{F23BBBD2-211E-46A5-9304-14474610027A}" type="pres">
      <dgm:prSet presAssocID="{0A0E3ED0-5966-4DB3-BAC8-87CF29146FDD}" presName="compNode" presStyleCnt="0"/>
      <dgm:spPr/>
    </dgm:pt>
    <dgm:pt modelId="{E2CD1DEA-BA30-42B6-90BF-252A298CB13A}" type="pres">
      <dgm:prSet presAssocID="{0A0E3ED0-5966-4DB3-BAC8-87CF29146FDD}" presName="iconBgRect" presStyleLbl="bgShp" presStyleIdx="2" presStyleCnt="3"/>
      <dgm:spPr>
        <a:prstGeom prst="round2DiagRect">
          <a:avLst>
            <a:gd name="adj1" fmla="val 29727"/>
            <a:gd name="adj2" fmla="val 0"/>
          </a:avLst>
        </a:prstGeom>
      </dgm:spPr>
    </dgm:pt>
    <dgm:pt modelId="{C2EE1E62-554F-4A87-89E6-1F13669C7D4A}" type="pres">
      <dgm:prSet presAssocID="{0A0E3ED0-5966-4DB3-BAC8-87CF29146F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 Sign"/>
        </a:ext>
      </dgm:extLst>
    </dgm:pt>
    <dgm:pt modelId="{0FAAF52A-DD2D-408C-9188-690DB96BBC3E}" type="pres">
      <dgm:prSet presAssocID="{0A0E3ED0-5966-4DB3-BAC8-87CF29146FDD}" presName="spaceRect" presStyleCnt="0"/>
      <dgm:spPr/>
    </dgm:pt>
    <dgm:pt modelId="{D32892D3-112D-4B2D-9221-B582CE2D2F19}" type="pres">
      <dgm:prSet presAssocID="{0A0E3ED0-5966-4DB3-BAC8-87CF29146FDD}" presName="textRect" presStyleLbl="revTx" presStyleIdx="2" presStyleCnt="3">
        <dgm:presLayoutVars>
          <dgm:chMax val="1"/>
          <dgm:chPref val="1"/>
        </dgm:presLayoutVars>
      </dgm:prSet>
      <dgm:spPr/>
    </dgm:pt>
  </dgm:ptLst>
  <dgm:cxnLst>
    <dgm:cxn modelId="{828BB900-25B5-4DE8-A733-642DDE2AF354}" type="presOf" srcId="{831FA2B0-DB40-435A-979E-7852F3CC4DAD}" destId="{9B59E839-BAD1-4BCD-89A4-9176CE04F9AF}" srcOrd="0" destOrd="0" presId="urn:microsoft.com/office/officeart/2018/5/layout/IconLeafLabelList"/>
    <dgm:cxn modelId="{08119403-C0E9-484D-A587-EB3CE1E82869}" srcId="{831FA2B0-DB40-435A-979E-7852F3CC4DAD}" destId="{32770B5E-0849-4D41-A6E6-21528D40514D}" srcOrd="0" destOrd="0" parTransId="{A4016EDE-16BF-476B-A750-90B363E944A7}" sibTransId="{8AABF076-BA0A-4F00-AC60-A32C2BA6534E}"/>
    <dgm:cxn modelId="{6B872C12-231B-4B1B-A537-040DBFC8E9AE}" srcId="{831FA2B0-DB40-435A-979E-7852F3CC4DAD}" destId="{0A0E3ED0-5966-4DB3-BAC8-87CF29146FDD}" srcOrd="2" destOrd="0" parTransId="{CD0A08E5-F556-4EB5-94C8-DBA9E84D138D}" sibTransId="{89DCBC84-64C0-47FB-AE1C-6513DE074CF5}"/>
    <dgm:cxn modelId="{4F7CF92D-8AE4-4C93-9337-E1193121E511}" srcId="{831FA2B0-DB40-435A-979E-7852F3CC4DAD}" destId="{E431956D-0CA2-4FF8-BAF8-0DB2578F2EFF}" srcOrd="1" destOrd="0" parTransId="{E72753D7-DB30-43A2-BC68-8F4D9190A3AE}" sibTransId="{6E62FD66-5A09-48AB-AB31-D042C58B5278}"/>
    <dgm:cxn modelId="{F0C00D41-81A7-4BEE-8E38-CAA8971023C2}" type="presOf" srcId="{E431956D-0CA2-4FF8-BAF8-0DB2578F2EFF}" destId="{EE63E461-5A91-4B32-97A1-B75ED16A83B7}" srcOrd="0" destOrd="0" presId="urn:microsoft.com/office/officeart/2018/5/layout/IconLeafLabelList"/>
    <dgm:cxn modelId="{EFF6AE50-67D5-4577-AAC2-31606F5722A3}" type="presOf" srcId="{0A0E3ED0-5966-4DB3-BAC8-87CF29146FDD}" destId="{D32892D3-112D-4B2D-9221-B582CE2D2F19}" srcOrd="0" destOrd="0" presId="urn:microsoft.com/office/officeart/2018/5/layout/IconLeafLabelList"/>
    <dgm:cxn modelId="{2A8A04C1-3B87-41C4-BFB1-5F7D483FD861}" type="presOf" srcId="{32770B5E-0849-4D41-A6E6-21528D40514D}" destId="{8F81D091-F163-4D38-867F-09CAEA390D67}" srcOrd="0" destOrd="0" presId="urn:microsoft.com/office/officeart/2018/5/layout/IconLeafLabelList"/>
    <dgm:cxn modelId="{FF4F8E6A-CAC0-4B35-986E-8A96154C767A}" type="presParOf" srcId="{9B59E839-BAD1-4BCD-89A4-9176CE04F9AF}" destId="{78866074-FD0C-4EEA-B317-486CAD62E146}" srcOrd="0" destOrd="0" presId="urn:microsoft.com/office/officeart/2018/5/layout/IconLeafLabelList"/>
    <dgm:cxn modelId="{C634F8FC-FB2B-4202-9774-57A4B9E43336}" type="presParOf" srcId="{78866074-FD0C-4EEA-B317-486CAD62E146}" destId="{7F813054-6E9C-492F-BA28-5A742B808B55}" srcOrd="0" destOrd="0" presId="urn:microsoft.com/office/officeart/2018/5/layout/IconLeafLabelList"/>
    <dgm:cxn modelId="{18C675B6-D288-4097-8B1D-4828C82A4F3A}" type="presParOf" srcId="{78866074-FD0C-4EEA-B317-486CAD62E146}" destId="{55D8C315-A357-4BFC-8214-91F8BDFCECC9}" srcOrd="1" destOrd="0" presId="urn:microsoft.com/office/officeart/2018/5/layout/IconLeafLabelList"/>
    <dgm:cxn modelId="{32DC9F54-2D95-4472-8AC3-707141A5D44E}" type="presParOf" srcId="{78866074-FD0C-4EEA-B317-486CAD62E146}" destId="{B4C7B1B6-E5C8-4083-9306-282E0A4B123C}" srcOrd="2" destOrd="0" presId="urn:microsoft.com/office/officeart/2018/5/layout/IconLeafLabelList"/>
    <dgm:cxn modelId="{93FD74A8-F6D5-4B89-A2E1-C410547CF7B7}" type="presParOf" srcId="{78866074-FD0C-4EEA-B317-486CAD62E146}" destId="{8F81D091-F163-4D38-867F-09CAEA390D67}" srcOrd="3" destOrd="0" presId="urn:microsoft.com/office/officeart/2018/5/layout/IconLeafLabelList"/>
    <dgm:cxn modelId="{9A109AD2-0295-438A-B9D5-34819A81EC19}" type="presParOf" srcId="{9B59E839-BAD1-4BCD-89A4-9176CE04F9AF}" destId="{72A40286-B2E8-4AFD-B6C2-84655C901953}" srcOrd="1" destOrd="0" presId="urn:microsoft.com/office/officeart/2018/5/layout/IconLeafLabelList"/>
    <dgm:cxn modelId="{2BF86676-E205-402C-8B82-F20DBE72EDC9}" type="presParOf" srcId="{9B59E839-BAD1-4BCD-89A4-9176CE04F9AF}" destId="{173FAB1F-10D8-4A87-BAAD-F648B874278C}" srcOrd="2" destOrd="0" presId="urn:microsoft.com/office/officeart/2018/5/layout/IconLeafLabelList"/>
    <dgm:cxn modelId="{BC10C7FE-EC69-4EC6-9438-AE859084680C}" type="presParOf" srcId="{173FAB1F-10D8-4A87-BAAD-F648B874278C}" destId="{4370BD3C-5999-4042-AABD-26DECFF1A831}" srcOrd="0" destOrd="0" presId="urn:microsoft.com/office/officeart/2018/5/layout/IconLeafLabelList"/>
    <dgm:cxn modelId="{79BB4B9F-AE80-404F-8D44-2DC97CF75203}" type="presParOf" srcId="{173FAB1F-10D8-4A87-BAAD-F648B874278C}" destId="{54B9DC66-0514-44CD-97E0-4B369A96880D}" srcOrd="1" destOrd="0" presId="urn:microsoft.com/office/officeart/2018/5/layout/IconLeafLabelList"/>
    <dgm:cxn modelId="{1B477417-E87E-49D2-B663-5CF6347EDD74}" type="presParOf" srcId="{173FAB1F-10D8-4A87-BAAD-F648B874278C}" destId="{40F8027B-E6E1-4767-A495-2C8A6B58655D}" srcOrd="2" destOrd="0" presId="urn:microsoft.com/office/officeart/2018/5/layout/IconLeafLabelList"/>
    <dgm:cxn modelId="{A63F6491-F23F-4730-BA3D-275675DD9D64}" type="presParOf" srcId="{173FAB1F-10D8-4A87-BAAD-F648B874278C}" destId="{EE63E461-5A91-4B32-97A1-B75ED16A83B7}" srcOrd="3" destOrd="0" presId="urn:microsoft.com/office/officeart/2018/5/layout/IconLeafLabelList"/>
    <dgm:cxn modelId="{34D79BF0-14D8-49D5-93BE-C9F6C3CBAD73}" type="presParOf" srcId="{9B59E839-BAD1-4BCD-89A4-9176CE04F9AF}" destId="{83617F65-270C-423F-9426-AFF0D94810F8}" srcOrd="3" destOrd="0" presId="urn:microsoft.com/office/officeart/2018/5/layout/IconLeafLabelList"/>
    <dgm:cxn modelId="{E82EE69B-197F-447F-B8D8-A40C6943E2F6}" type="presParOf" srcId="{9B59E839-BAD1-4BCD-89A4-9176CE04F9AF}" destId="{F23BBBD2-211E-46A5-9304-14474610027A}" srcOrd="4" destOrd="0" presId="urn:microsoft.com/office/officeart/2018/5/layout/IconLeafLabelList"/>
    <dgm:cxn modelId="{3384B6C4-897A-4878-9A8F-D0A288B5E0DB}" type="presParOf" srcId="{F23BBBD2-211E-46A5-9304-14474610027A}" destId="{E2CD1DEA-BA30-42B6-90BF-252A298CB13A}" srcOrd="0" destOrd="0" presId="urn:microsoft.com/office/officeart/2018/5/layout/IconLeafLabelList"/>
    <dgm:cxn modelId="{67BD4094-A2F4-4A87-BE8C-B662447A210E}" type="presParOf" srcId="{F23BBBD2-211E-46A5-9304-14474610027A}" destId="{C2EE1E62-554F-4A87-89E6-1F13669C7D4A}" srcOrd="1" destOrd="0" presId="urn:microsoft.com/office/officeart/2018/5/layout/IconLeafLabelList"/>
    <dgm:cxn modelId="{249DCE30-0F09-4C17-AD7C-4ACF07D4F8EA}" type="presParOf" srcId="{F23BBBD2-211E-46A5-9304-14474610027A}" destId="{0FAAF52A-DD2D-408C-9188-690DB96BBC3E}" srcOrd="2" destOrd="0" presId="urn:microsoft.com/office/officeart/2018/5/layout/IconLeafLabelList"/>
    <dgm:cxn modelId="{C75F732A-CDD0-43ED-9189-ECDCF55F7CA6}" type="presParOf" srcId="{F23BBBD2-211E-46A5-9304-14474610027A}" destId="{D32892D3-112D-4B2D-9221-B582CE2D2F1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39EB6-F6DE-42F9-851A-23F473B492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7EF0C7-5226-45D7-BBF8-D8A4C27C922C}">
      <dgm:prSet/>
      <dgm:spPr/>
      <dgm:t>
        <a:bodyPr/>
        <a:lstStyle/>
        <a:p>
          <a:pPr>
            <a:lnSpc>
              <a:spcPct val="100000"/>
            </a:lnSpc>
          </a:pPr>
          <a:r>
            <a:rPr lang="es-MX"/>
            <a:t>La adecuación de las políticas contables seleccionadas.</a:t>
          </a:r>
          <a:endParaRPr lang="en-US"/>
        </a:p>
      </dgm:t>
    </dgm:pt>
    <dgm:pt modelId="{1E5A89B3-BD9E-4823-991A-26FA8EF527B4}" type="parTrans" cxnId="{25D73D92-5B85-4AD4-9C14-C33671699877}">
      <dgm:prSet/>
      <dgm:spPr/>
      <dgm:t>
        <a:bodyPr/>
        <a:lstStyle/>
        <a:p>
          <a:endParaRPr lang="en-US"/>
        </a:p>
      </dgm:t>
    </dgm:pt>
    <dgm:pt modelId="{50108388-A8D5-4F98-A191-8F6D0EBE8611}" type="sibTrans" cxnId="{25D73D92-5B85-4AD4-9C14-C33671699877}">
      <dgm:prSet/>
      <dgm:spPr/>
      <dgm:t>
        <a:bodyPr/>
        <a:lstStyle/>
        <a:p>
          <a:endParaRPr lang="en-US"/>
        </a:p>
      </dgm:t>
    </dgm:pt>
    <dgm:pt modelId="{826EC420-4FD9-474C-9432-43EFD0ABA752}">
      <dgm:prSet/>
      <dgm:spPr/>
      <dgm:t>
        <a:bodyPr/>
        <a:lstStyle/>
        <a:p>
          <a:pPr>
            <a:lnSpc>
              <a:spcPct val="100000"/>
            </a:lnSpc>
          </a:pPr>
          <a:r>
            <a:rPr lang="es-MX"/>
            <a:t>La aplicación de las políticas contables seleccionadas.</a:t>
          </a:r>
          <a:endParaRPr lang="en-US"/>
        </a:p>
      </dgm:t>
    </dgm:pt>
    <dgm:pt modelId="{55CF757A-C65B-4AB5-9A84-6A217912AA66}" type="parTrans" cxnId="{7D0BB46A-51FB-43E8-9717-EEF9321F1FD4}">
      <dgm:prSet/>
      <dgm:spPr/>
      <dgm:t>
        <a:bodyPr/>
        <a:lstStyle/>
        <a:p>
          <a:endParaRPr lang="en-US"/>
        </a:p>
      </dgm:t>
    </dgm:pt>
    <dgm:pt modelId="{5D711C19-E595-4B6B-B59A-57CA23EF10F9}" type="sibTrans" cxnId="{7D0BB46A-51FB-43E8-9717-EEF9321F1FD4}">
      <dgm:prSet/>
      <dgm:spPr/>
      <dgm:t>
        <a:bodyPr/>
        <a:lstStyle/>
        <a:p>
          <a:endParaRPr lang="en-US"/>
        </a:p>
      </dgm:t>
    </dgm:pt>
    <dgm:pt modelId="{A763AFF8-FC56-494B-8CF3-DD13E23E7CAF}">
      <dgm:prSet/>
      <dgm:spPr/>
      <dgm:t>
        <a:bodyPr/>
        <a:lstStyle/>
        <a:p>
          <a:pPr>
            <a:lnSpc>
              <a:spcPct val="100000"/>
            </a:lnSpc>
          </a:pPr>
          <a:r>
            <a:rPr lang="es-MX"/>
            <a:t>La adecuación o idoneidad de la información revelada en los estados financieros.</a:t>
          </a:r>
          <a:endParaRPr lang="en-US"/>
        </a:p>
      </dgm:t>
    </dgm:pt>
    <dgm:pt modelId="{EDCD9982-871B-42F5-8718-D1F8A9FD3685}" type="parTrans" cxnId="{32761AE6-D958-4B90-BF81-DF47DF99365C}">
      <dgm:prSet/>
      <dgm:spPr/>
      <dgm:t>
        <a:bodyPr/>
        <a:lstStyle/>
        <a:p>
          <a:endParaRPr lang="en-US"/>
        </a:p>
      </dgm:t>
    </dgm:pt>
    <dgm:pt modelId="{B8B768A5-CCD8-4106-8F1F-ECFBA7D150C7}" type="sibTrans" cxnId="{32761AE6-D958-4B90-BF81-DF47DF99365C}">
      <dgm:prSet/>
      <dgm:spPr/>
      <dgm:t>
        <a:bodyPr/>
        <a:lstStyle/>
        <a:p>
          <a:endParaRPr lang="en-US"/>
        </a:p>
      </dgm:t>
    </dgm:pt>
    <dgm:pt modelId="{6C6F1DE5-0B1D-4746-84E2-2195903E0368}" type="pres">
      <dgm:prSet presAssocID="{39B39EB6-F6DE-42F9-851A-23F473B49245}" presName="root" presStyleCnt="0">
        <dgm:presLayoutVars>
          <dgm:dir/>
          <dgm:resizeHandles val="exact"/>
        </dgm:presLayoutVars>
      </dgm:prSet>
      <dgm:spPr/>
    </dgm:pt>
    <dgm:pt modelId="{B33A26EE-92B7-4757-97A9-7342CDD3BFE9}" type="pres">
      <dgm:prSet presAssocID="{F67EF0C7-5226-45D7-BBF8-D8A4C27C922C}" presName="compNode" presStyleCnt="0"/>
      <dgm:spPr/>
    </dgm:pt>
    <dgm:pt modelId="{FC0E0FB6-8820-4BD3-8368-CB51698DE907}" type="pres">
      <dgm:prSet presAssocID="{F67EF0C7-5226-45D7-BBF8-D8A4C27C922C}" presName="bgRect" presStyleLbl="bgShp" presStyleIdx="0" presStyleCnt="3"/>
      <dgm:spPr/>
    </dgm:pt>
    <dgm:pt modelId="{72A9CF26-E462-4202-8626-B596A1E0BA8D}" type="pres">
      <dgm:prSet presAssocID="{F67EF0C7-5226-45D7-BBF8-D8A4C27C92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0298EE46-F689-48C7-9370-21AB63BD7689}" type="pres">
      <dgm:prSet presAssocID="{F67EF0C7-5226-45D7-BBF8-D8A4C27C922C}" presName="spaceRect" presStyleCnt="0"/>
      <dgm:spPr/>
    </dgm:pt>
    <dgm:pt modelId="{889AC6C0-7C7A-49DC-8C47-A6C21B01E4DD}" type="pres">
      <dgm:prSet presAssocID="{F67EF0C7-5226-45D7-BBF8-D8A4C27C922C}" presName="parTx" presStyleLbl="revTx" presStyleIdx="0" presStyleCnt="3">
        <dgm:presLayoutVars>
          <dgm:chMax val="0"/>
          <dgm:chPref val="0"/>
        </dgm:presLayoutVars>
      </dgm:prSet>
      <dgm:spPr/>
    </dgm:pt>
    <dgm:pt modelId="{A16E611C-5814-4EA6-A654-F7CE41D66B25}" type="pres">
      <dgm:prSet presAssocID="{50108388-A8D5-4F98-A191-8F6D0EBE8611}" presName="sibTrans" presStyleCnt="0"/>
      <dgm:spPr/>
    </dgm:pt>
    <dgm:pt modelId="{B138B03B-5F2B-42F4-A9C9-C65CE2FEEC38}" type="pres">
      <dgm:prSet presAssocID="{826EC420-4FD9-474C-9432-43EFD0ABA752}" presName="compNode" presStyleCnt="0"/>
      <dgm:spPr/>
    </dgm:pt>
    <dgm:pt modelId="{C99FB7D2-12B0-4D91-892A-FE1C518947C1}" type="pres">
      <dgm:prSet presAssocID="{826EC420-4FD9-474C-9432-43EFD0ABA752}" presName="bgRect" presStyleLbl="bgShp" presStyleIdx="1" presStyleCnt="3"/>
      <dgm:spPr/>
    </dgm:pt>
    <dgm:pt modelId="{0FED6FF9-5654-4D18-8D03-61B5E0F79AD4}" type="pres">
      <dgm:prSet presAssocID="{826EC420-4FD9-474C-9432-43EFD0ABA7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co"/>
        </a:ext>
      </dgm:extLst>
    </dgm:pt>
    <dgm:pt modelId="{EB2BC35C-D0A4-478D-831F-8DFBB6DDC32C}" type="pres">
      <dgm:prSet presAssocID="{826EC420-4FD9-474C-9432-43EFD0ABA752}" presName="spaceRect" presStyleCnt="0"/>
      <dgm:spPr/>
    </dgm:pt>
    <dgm:pt modelId="{F0E1AC78-53B6-4607-86EF-687CE6626751}" type="pres">
      <dgm:prSet presAssocID="{826EC420-4FD9-474C-9432-43EFD0ABA752}" presName="parTx" presStyleLbl="revTx" presStyleIdx="1" presStyleCnt="3">
        <dgm:presLayoutVars>
          <dgm:chMax val="0"/>
          <dgm:chPref val="0"/>
        </dgm:presLayoutVars>
      </dgm:prSet>
      <dgm:spPr/>
    </dgm:pt>
    <dgm:pt modelId="{5FE06AB2-AD55-4D6B-AAA4-3EB79519D644}" type="pres">
      <dgm:prSet presAssocID="{5D711C19-E595-4B6B-B59A-57CA23EF10F9}" presName="sibTrans" presStyleCnt="0"/>
      <dgm:spPr/>
    </dgm:pt>
    <dgm:pt modelId="{83901269-208F-4457-B81F-A92C4A7C46C6}" type="pres">
      <dgm:prSet presAssocID="{A763AFF8-FC56-494B-8CF3-DD13E23E7CAF}" presName="compNode" presStyleCnt="0"/>
      <dgm:spPr/>
    </dgm:pt>
    <dgm:pt modelId="{814D674D-66E0-4062-9C10-14F3D116491F}" type="pres">
      <dgm:prSet presAssocID="{A763AFF8-FC56-494B-8CF3-DD13E23E7CAF}" presName="bgRect" presStyleLbl="bgShp" presStyleIdx="2" presStyleCnt="3"/>
      <dgm:spPr/>
    </dgm:pt>
    <dgm:pt modelId="{5BF29F6B-054E-4020-AA52-18FD77CD968B}" type="pres">
      <dgm:prSet presAssocID="{A763AFF8-FC56-494B-8CF3-DD13E23E7C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ca de verificación"/>
        </a:ext>
      </dgm:extLst>
    </dgm:pt>
    <dgm:pt modelId="{D93E2DBF-6823-45A9-B229-7B9E064BFF9D}" type="pres">
      <dgm:prSet presAssocID="{A763AFF8-FC56-494B-8CF3-DD13E23E7CAF}" presName="spaceRect" presStyleCnt="0"/>
      <dgm:spPr/>
    </dgm:pt>
    <dgm:pt modelId="{BA856AD0-5BEA-4589-852E-8FBDC7FA6C22}" type="pres">
      <dgm:prSet presAssocID="{A763AFF8-FC56-494B-8CF3-DD13E23E7CAF}" presName="parTx" presStyleLbl="revTx" presStyleIdx="2" presStyleCnt="3">
        <dgm:presLayoutVars>
          <dgm:chMax val="0"/>
          <dgm:chPref val="0"/>
        </dgm:presLayoutVars>
      </dgm:prSet>
      <dgm:spPr/>
    </dgm:pt>
  </dgm:ptLst>
  <dgm:cxnLst>
    <dgm:cxn modelId="{300C670A-29B2-4159-8E76-FF976D707151}" type="presOf" srcId="{F67EF0C7-5226-45D7-BBF8-D8A4C27C922C}" destId="{889AC6C0-7C7A-49DC-8C47-A6C21B01E4DD}" srcOrd="0" destOrd="0" presId="urn:microsoft.com/office/officeart/2018/2/layout/IconVerticalSolidList"/>
    <dgm:cxn modelId="{7397210B-CAD9-475A-8CAC-55CE5386E10B}" type="presOf" srcId="{A763AFF8-FC56-494B-8CF3-DD13E23E7CAF}" destId="{BA856AD0-5BEA-4589-852E-8FBDC7FA6C22}" srcOrd="0" destOrd="0" presId="urn:microsoft.com/office/officeart/2018/2/layout/IconVerticalSolidList"/>
    <dgm:cxn modelId="{7D0BB46A-51FB-43E8-9717-EEF9321F1FD4}" srcId="{39B39EB6-F6DE-42F9-851A-23F473B49245}" destId="{826EC420-4FD9-474C-9432-43EFD0ABA752}" srcOrd="1" destOrd="0" parTransId="{55CF757A-C65B-4AB5-9A84-6A217912AA66}" sibTransId="{5D711C19-E595-4B6B-B59A-57CA23EF10F9}"/>
    <dgm:cxn modelId="{E3499F7B-5DB8-4BFE-A59C-58ECEE9EFE2D}" type="presOf" srcId="{39B39EB6-F6DE-42F9-851A-23F473B49245}" destId="{6C6F1DE5-0B1D-4746-84E2-2195903E0368}" srcOrd="0" destOrd="0" presId="urn:microsoft.com/office/officeart/2018/2/layout/IconVerticalSolidList"/>
    <dgm:cxn modelId="{25D73D92-5B85-4AD4-9C14-C33671699877}" srcId="{39B39EB6-F6DE-42F9-851A-23F473B49245}" destId="{F67EF0C7-5226-45D7-BBF8-D8A4C27C922C}" srcOrd="0" destOrd="0" parTransId="{1E5A89B3-BD9E-4823-991A-26FA8EF527B4}" sibTransId="{50108388-A8D5-4F98-A191-8F6D0EBE8611}"/>
    <dgm:cxn modelId="{A0A89B9E-8F03-4481-A6B4-6955C9A712DA}" type="presOf" srcId="{826EC420-4FD9-474C-9432-43EFD0ABA752}" destId="{F0E1AC78-53B6-4607-86EF-687CE6626751}" srcOrd="0" destOrd="0" presId="urn:microsoft.com/office/officeart/2018/2/layout/IconVerticalSolidList"/>
    <dgm:cxn modelId="{32761AE6-D958-4B90-BF81-DF47DF99365C}" srcId="{39B39EB6-F6DE-42F9-851A-23F473B49245}" destId="{A763AFF8-FC56-494B-8CF3-DD13E23E7CAF}" srcOrd="2" destOrd="0" parTransId="{EDCD9982-871B-42F5-8718-D1F8A9FD3685}" sibTransId="{B8B768A5-CCD8-4106-8F1F-ECFBA7D150C7}"/>
    <dgm:cxn modelId="{8F40EB5F-BDFA-4291-9546-430DE9833B0B}" type="presParOf" srcId="{6C6F1DE5-0B1D-4746-84E2-2195903E0368}" destId="{B33A26EE-92B7-4757-97A9-7342CDD3BFE9}" srcOrd="0" destOrd="0" presId="urn:microsoft.com/office/officeart/2018/2/layout/IconVerticalSolidList"/>
    <dgm:cxn modelId="{D1076DD9-BC4F-4A9E-9B18-922512F3A2BF}" type="presParOf" srcId="{B33A26EE-92B7-4757-97A9-7342CDD3BFE9}" destId="{FC0E0FB6-8820-4BD3-8368-CB51698DE907}" srcOrd="0" destOrd="0" presId="urn:microsoft.com/office/officeart/2018/2/layout/IconVerticalSolidList"/>
    <dgm:cxn modelId="{962D88C7-EA87-403D-83BC-83E68036208B}" type="presParOf" srcId="{B33A26EE-92B7-4757-97A9-7342CDD3BFE9}" destId="{72A9CF26-E462-4202-8626-B596A1E0BA8D}" srcOrd="1" destOrd="0" presId="urn:microsoft.com/office/officeart/2018/2/layout/IconVerticalSolidList"/>
    <dgm:cxn modelId="{826BC9FC-A337-4C30-9DC6-A10479AB5154}" type="presParOf" srcId="{B33A26EE-92B7-4757-97A9-7342CDD3BFE9}" destId="{0298EE46-F689-48C7-9370-21AB63BD7689}" srcOrd="2" destOrd="0" presId="urn:microsoft.com/office/officeart/2018/2/layout/IconVerticalSolidList"/>
    <dgm:cxn modelId="{99C843D3-2660-413A-A9A3-2B81A137FE8F}" type="presParOf" srcId="{B33A26EE-92B7-4757-97A9-7342CDD3BFE9}" destId="{889AC6C0-7C7A-49DC-8C47-A6C21B01E4DD}" srcOrd="3" destOrd="0" presId="urn:microsoft.com/office/officeart/2018/2/layout/IconVerticalSolidList"/>
    <dgm:cxn modelId="{3C97EE80-CF71-4538-A8F5-3FFA0345CC54}" type="presParOf" srcId="{6C6F1DE5-0B1D-4746-84E2-2195903E0368}" destId="{A16E611C-5814-4EA6-A654-F7CE41D66B25}" srcOrd="1" destOrd="0" presId="urn:microsoft.com/office/officeart/2018/2/layout/IconVerticalSolidList"/>
    <dgm:cxn modelId="{1E1CF404-8C65-4E32-A0E3-4B2ADCA6B7A3}" type="presParOf" srcId="{6C6F1DE5-0B1D-4746-84E2-2195903E0368}" destId="{B138B03B-5F2B-42F4-A9C9-C65CE2FEEC38}" srcOrd="2" destOrd="0" presId="urn:microsoft.com/office/officeart/2018/2/layout/IconVerticalSolidList"/>
    <dgm:cxn modelId="{9DB21AE9-AC5F-4573-BC15-2052F187688F}" type="presParOf" srcId="{B138B03B-5F2B-42F4-A9C9-C65CE2FEEC38}" destId="{C99FB7D2-12B0-4D91-892A-FE1C518947C1}" srcOrd="0" destOrd="0" presId="urn:microsoft.com/office/officeart/2018/2/layout/IconVerticalSolidList"/>
    <dgm:cxn modelId="{E9209B63-6029-42DE-B68B-C09DFBEEA08E}" type="presParOf" srcId="{B138B03B-5F2B-42F4-A9C9-C65CE2FEEC38}" destId="{0FED6FF9-5654-4D18-8D03-61B5E0F79AD4}" srcOrd="1" destOrd="0" presId="urn:microsoft.com/office/officeart/2018/2/layout/IconVerticalSolidList"/>
    <dgm:cxn modelId="{FBA64C95-EE3C-4321-9ECB-9AEAD67E14FC}" type="presParOf" srcId="{B138B03B-5F2B-42F4-A9C9-C65CE2FEEC38}" destId="{EB2BC35C-D0A4-478D-831F-8DFBB6DDC32C}" srcOrd="2" destOrd="0" presId="urn:microsoft.com/office/officeart/2018/2/layout/IconVerticalSolidList"/>
    <dgm:cxn modelId="{A8DB1B5A-61A9-49CC-A507-E5EBB317B6E4}" type="presParOf" srcId="{B138B03B-5F2B-42F4-A9C9-C65CE2FEEC38}" destId="{F0E1AC78-53B6-4607-86EF-687CE6626751}" srcOrd="3" destOrd="0" presId="urn:microsoft.com/office/officeart/2018/2/layout/IconVerticalSolidList"/>
    <dgm:cxn modelId="{F7C48888-B705-47EC-94C8-99CC06E68A63}" type="presParOf" srcId="{6C6F1DE5-0B1D-4746-84E2-2195903E0368}" destId="{5FE06AB2-AD55-4D6B-AAA4-3EB79519D644}" srcOrd="3" destOrd="0" presId="urn:microsoft.com/office/officeart/2018/2/layout/IconVerticalSolidList"/>
    <dgm:cxn modelId="{7D0D41AA-FFA3-495A-9CEC-6993EFD11581}" type="presParOf" srcId="{6C6F1DE5-0B1D-4746-84E2-2195903E0368}" destId="{83901269-208F-4457-B81F-A92C4A7C46C6}" srcOrd="4" destOrd="0" presId="urn:microsoft.com/office/officeart/2018/2/layout/IconVerticalSolidList"/>
    <dgm:cxn modelId="{1B3B3997-A038-417D-B19C-D4FE5264DDD5}" type="presParOf" srcId="{83901269-208F-4457-B81F-A92C4A7C46C6}" destId="{814D674D-66E0-4062-9C10-14F3D116491F}" srcOrd="0" destOrd="0" presId="urn:microsoft.com/office/officeart/2018/2/layout/IconVerticalSolidList"/>
    <dgm:cxn modelId="{DE68E570-33CB-436F-A421-6A0CD24F005F}" type="presParOf" srcId="{83901269-208F-4457-B81F-A92C4A7C46C6}" destId="{5BF29F6B-054E-4020-AA52-18FD77CD968B}" srcOrd="1" destOrd="0" presId="urn:microsoft.com/office/officeart/2018/2/layout/IconVerticalSolidList"/>
    <dgm:cxn modelId="{C8BF34D0-9F2C-4E74-AC1A-B5281EC1A672}" type="presParOf" srcId="{83901269-208F-4457-B81F-A92C4A7C46C6}" destId="{D93E2DBF-6823-45A9-B229-7B9E064BFF9D}" srcOrd="2" destOrd="0" presId="urn:microsoft.com/office/officeart/2018/2/layout/IconVerticalSolidList"/>
    <dgm:cxn modelId="{05232A6A-E7EF-447D-A3F7-925FE65DEB79}" type="presParOf" srcId="{83901269-208F-4457-B81F-A92C4A7C46C6}" destId="{BA856AD0-5BEA-4589-852E-8FBDC7FA6C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2CA29-6AD7-4A15-B688-9BC308D993A7}"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MX"/>
        </a:p>
      </dgm:t>
    </dgm:pt>
    <dgm:pt modelId="{98143167-59B1-4498-B704-AB7AD049F917}">
      <dgm:prSet phldrT="[Texto]"/>
      <dgm:spPr/>
      <dgm:t>
        <a:bodyPr/>
        <a:lstStyle/>
        <a:p>
          <a:r>
            <a:rPr lang="es-MX" dirty="0"/>
            <a:t>Opinión Modificada</a:t>
          </a:r>
        </a:p>
      </dgm:t>
    </dgm:pt>
    <dgm:pt modelId="{C8476096-627E-43D4-81E7-08EC92839EC8}" type="parTrans" cxnId="{0F09E012-D1BD-4420-99C6-129B068607A0}">
      <dgm:prSet/>
      <dgm:spPr/>
      <dgm:t>
        <a:bodyPr/>
        <a:lstStyle/>
        <a:p>
          <a:endParaRPr lang="es-MX"/>
        </a:p>
      </dgm:t>
    </dgm:pt>
    <dgm:pt modelId="{73AD420D-A645-40FC-912D-E9A54BFC6709}" type="sibTrans" cxnId="{0F09E012-D1BD-4420-99C6-129B068607A0}">
      <dgm:prSet/>
      <dgm:spPr/>
      <dgm:t>
        <a:bodyPr/>
        <a:lstStyle/>
        <a:p>
          <a:endParaRPr lang="es-MX"/>
        </a:p>
      </dgm:t>
    </dgm:pt>
    <dgm:pt modelId="{C95E5849-9D65-477B-9B2C-5A6A9FDA6F5F}" type="asst">
      <dgm:prSet phldrT="[Texto]"/>
      <dgm:spPr/>
      <dgm:t>
        <a:bodyPr/>
        <a:lstStyle/>
        <a:p>
          <a:r>
            <a:rPr lang="es-MX" b="1" dirty="0"/>
            <a:t>Imposibilidad de obtener evidencia de auditoría suficiente y adecuada </a:t>
          </a:r>
        </a:p>
      </dgm:t>
    </dgm:pt>
    <dgm:pt modelId="{B16DA416-04F3-41CC-87EA-F8E39A351110}" type="parTrans" cxnId="{560A0315-0BEB-4B9F-A361-ED69D6C75C1B}">
      <dgm:prSet/>
      <dgm:spPr/>
      <dgm:t>
        <a:bodyPr/>
        <a:lstStyle/>
        <a:p>
          <a:endParaRPr lang="es-MX"/>
        </a:p>
      </dgm:t>
    </dgm:pt>
    <dgm:pt modelId="{664F2A34-C804-4A8E-91E4-0279220DD678}" type="sibTrans" cxnId="{560A0315-0BEB-4B9F-A361-ED69D6C75C1B}">
      <dgm:prSet/>
      <dgm:spPr/>
      <dgm:t>
        <a:bodyPr/>
        <a:lstStyle/>
        <a:p>
          <a:endParaRPr lang="es-MX"/>
        </a:p>
      </dgm:t>
    </dgm:pt>
    <dgm:pt modelId="{87350A3A-FE04-40B8-AB04-732CF403BFC3}" type="asst">
      <dgm:prSet/>
      <dgm:spPr/>
      <dgm:t>
        <a:bodyPr/>
        <a:lstStyle/>
        <a:p>
          <a:endParaRPr lang="es-MX"/>
        </a:p>
      </dgm:t>
    </dgm:pt>
    <dgm:pt modelId="{1BC3098D-6481-4FF3-B655-3907620B7169}" type="parTrans" cxnId="{18322C27-88BF-4524-8997-871380BDCCB2}">
      <dgm:prSet/>
      <dgm:spPr/>
      <dgm:t>
        <a:bodyPr/>
        <a:lstStyle/>
        <a:p>
          <a:endParaRPr lang="es-MX"/>
        </a:p>
      </dgm:t>
    </dgm:pt>
    <dgm:pt modelId="{056C77C7-5DEB-426B-A855-5FDE1CECADCA}" type="sibTrans" cxnId="{18322C27-88BF-4524-8997-871380BDCCB2}">
      <dgm:prSet/>
      <dgm:spPr/>
      <dgm:t>
        <a:bodyPr/>
        <a:lstStyle/>
        <a:p>
          <a:endParaRPr lang="es-MX"/>
        </a:p>
      </dgm:t>
    </dgm:pt>
    <dgm:pt modelId="{CFB06148-F2DE-4ECE-87D0-0A03DCFC9885}" type="asst">
      <dgm:prSet/>
      <dgm:spPr/>
      <dgm:t>
        <a:bodyPr/>
        <a:lstStyle/>
        <a:p>
          <a:endParaRPr lang="es-MX"/>
        </a:p>
      </dgm:t>
    </dgm:pt>
    <dgm:pt modelId="{A7AA1228-E0F4-4175-89EF-E4A7092C8A94}" type="parTrans" cxnId="{71B0CE66-8C9B-4381-A58B-437F57A3509C}">
      <dgm:prSet/>
      <dgm:spPr/>
      <dgm:t>
        <a:bodyPr/>
        <a:lstStyle/>
        <a:p>
          <a:endParaRPr lang="es-MX"/>
        </a:p>
      </dgm:t>
    </dgm:pt>
    <dgm:pt modelId="{BE0E8F0F-F7E1-4025-87EE-17FBBF78CB83}" type="sibTrans" cxnId="{71B0CE66-8C9B-4381-A58B-437F57A3509C}">
      <dgm:prSet/>
      <dgm:spPr/>
      <dgm:t>
        <a:bodyPr/>
        <a:lstStyle/>
        <a:p>
          <a:endParaRPr lang="es-MX"/>
        </a:p>
      </dgm:t>
    </dgm:pt>
    <dgm:pt modelId="{C8A81448-3BD8-428C-B47D-227A87954B75}" type="asst">
      <dgm:prSet/>
      <dgm:spPr/>
      <dgm:t>
        <a:bodyPr/>
        <a:lstStyle/>
        <a:p>
          <a:endParaRPr lang="es-MX"/>
        </a:p>
      </dgm:t>
    </dgm:pt>
    <dgm:pt modelId="{87450018-27F8-45AD-8CD3-C5A248EB495F}" type="parTrans" cxnId="{C6DA4B3F-734D-412F-AAC5-2BAA73390F89}">
      <dgm:prSet/>
      <dgm:spPr/>
      <dgm:t>
        <a:bodyPr/>
        <a:lstStyle/>
        <a:p>
          <a:endParaRPr lang="es-MX"/>
        </a:p>
      </dgm:t>
    </dgm:pt>
    <dgm:pt modelId="{A3BB5A98-58F3-4F7E-B0C5-00756E67EC3D}" type="sibTrans" cxnId="{C6DA4B3F-734D-412F-AAC5-2BAA73390F89}">
      <dgm:prSet/>
      <dgm:spPr/>
      <dgm:t>
        <a:bodyPr/>
        <a:lstStyle/>
        <a:p>
          <a:endParaRPr lang="es-MX"/>
        </a:p>
      </dgm:t>
    </dgm:pt>
    <dgm:pt modelId="{BA994C84-7D25-4E57-8A54-16B87457B52A}" type="asst">
      <dgm:prSet/>
      <dgm:spPr/>
      <dgm:t>
        <a:bodyPr/>
        <a:lstStyle/>
        <a:p>
          <a:endParaRPr lang="es-MX"/>
        </a:p>
      </dgm:t>
    </dgm:pt>
    <dgm:pt modelId="{42D23F2D-4D9F-4866-B580-D3D07F128524}" type="parTrans" cxnId="{E6F27A76-D90B-4493-9FE1-6D364A560C28}">
      <dgm:prSet/>
      <dgm:spPr/>
      <dgm:t>
        <a:bodyPr/>
        <a:lstStyle/>
        <a:p>
          <a:endParaRPr lang="es-MX"/>
        </a:p>
      </dgm:t>
    </dgm:pt>
    <dgm:pt modelId="{DBB20804-E909-466F-9F4D-E2349A8DFCE8}" type="sibTrans" cxnId="{E6F27A76-D90B-4493-9FE1-6D364A560C28}">
      <dgm:prSet/>
      <dgm:spPr/>
      <dgm:t>
        <a:bodyPr/>
        <a:lstStyle/>
        <a:p>
          <a:endParaRPr lang="es-MX"/>
        </a:p>
      </dgm:t>
    </dgm:pt>
    <dgm:pt modelId="{1D5D290C-E211-410A-8792-B74F7B3600CC}" type="asst">
      <dgm:prSet/>
      <dgm:spPr/>
      <dgm:t>
        <a:bodyPr/>
        <a:lstStyle/>
        <a:p>
          <a:endParaRPr lang="es-MX"/>
        </a:p>
      </dgm:t>
    </dgm:pt>
    <dgm:pt modelId="{EF2779B5-2DBB-4144-AAA5-15A310055C6E}" type="parTrans" cxnId="{442F686B-B50E-456E-AF77-15BEA9B96BCC}">
      <dgm:prSet/>
      <dgm:spPr/>
      <dgm:t>
        <a:bodyPr/>
        <a:lstStyle/>
        <a:p>
          <a:endParaRPr lang="es-MX"/>
        </a:p>
      </dgm:t>
    </dgm:pt>
    <dgm:pt modelId="{6B49F0E2-0640-467B-8634-DB92C4744838}" type="sibTrans" cxnId="{442F686B-B50E-456E-AF77-15BEA9B96BCC}">
      <dgm:prSet/>
      <dgm:spPr/>
      <dgm:t>
        <a:bodyPr/>
        <a:lstStyle/>
        <a:p>
          <a:endParaRPr lang="es-MX"/>
        </a:p>
      </dgm:t>
    </dgm:pt>
    <dgm:pt modelId="{070C98B2-7563-42A0-8C60-698E99D7C332}">
      <dgm:prSet/>
      <dgm:spPr/>
      <dgm:t>
        <a:bodyPr/>
        <a:lstStyle/>
        <a:p>
          <a:endParaRPr lang="es-MX"/>
        </a:p>
      </dgm:t>
    </dgm:pt>
    <dgm:pt modelId="{ABC49F3F-91A0-48EF-BF11-624E3629CB96}" type="parTrans" cxnId="{C3782391-5300-40F2-A648-49798E057629}">
      <dgm:prSet/>
      <dgm:spPr/>
      <dgm:t>
        <a:bodyPr/>
        <a:lstStyle/>
        <a:p>
          <a:endParaRPr lang="es-MX"/>
        </a:p>
      </dgm:t>
    </dgm:pt>
    <dgm:pt modelId="{785D9A24-D7FA-46C2-8A76-24F50ECCDCF1}" type="sibTrans" cxnId="{C3782391-5300-40F2-A648-49798E057629}">
      <dgm:prSet/>
      <dgm:spPr/>
      <dgm:t>
        <a:bodyPr/>
        <a:lstStyle/>
        <a:p>
          <a:endParaRPr lang="es-MX"/>
        </a:p>
      </dgm:t>
    </dgm:pt>
    <dgm:pt modelId="{56E8D3EE-FD37-4E43-9E35-CD6D83A30ADC}">
      <dgm:prSet/>
      <dgm:spPr/>
      <dgm:t>
        <a:bodyPr/>
        <a:lstStyle/>
        <a:p>
          <a:endParaRPr lang="es-MX"/>
        </a:p>
      </dgm:t>
    </dgm:pt>
    <dgm:pt modelId="{D00C781C-C50F-4F8F-9EC5-3AB7FD60420F}" type="parTrans" cxnId="{345F188F-C0AC-4875-B2F9-80A414A64F90}">
      <dgm:prSet/>
      <dgm:spPr/>
      <dgm:t>
        <a:bodyPr/>
        <a:lstStyle/>
        <a:p>
          <a:endParaRPr lang="es-MX"/>
        </a:p>
      </dgm:t>
    </dgm:pt>
    <dgm:pt modelId="{C4D3413E-C284-44F1-A5A3-ADACDD0CE386}" type="sibTrans" cxnId="{345F188F-C0AC-4875-B2F9-80A414A64F90}">
      <dgm:prSet/>
      <dgm:spPr/>
      <dgm:t>
        <a:bodyPr/>
        <a:lstStyle/>
        <a:p>
          <a:endParaRPr lang="es-MX"/>
        </a:p>
      </dgm:t>
    </dgm:pt>
    <dgm:pt modelId="{24F08C78-C8C7-42F8-B970-5F6A359DBACC}">
      <dgm:prSet/>
      <dgm:spPr/>
      <dgm:t>
        <a:bodyPr/>
        <a:lstStyle/>
        <a:p>
          <a:endParaRPr lang="es-MX"/>
        </a:p>
      </dgm:t>
    </dgm:pt>
    <dgm:pt modelId="{C3260D7E-641D-4E50-8FF7-BB0B3E9CA836}" type="parTrans" cxnId="{4982F302-1542-41DE-94CF-672955D64A07}">
      <dgm:prSet/>
      <dgm:spPr/>
      <dgm:t>
        <a:bodyPr/>
        <a:lstStyle/>
        <a:p>
          <a:endParaRPr lang="es-MX"/>
        </a:p>
      </dgm:t>
    </dgm:pt>
    <dgm:pt modelId="{587BD181-735B-4021-BED8-83AD69137BA9}" type="sibTrans" cxnId="{4982F302-1542-41DE-94CF-672955D64A07}">
      <dgm:prSet/>
      <dgm:spPr/>
      <dgm:t>
        <a:bodyPr/>
        <a:lstStyle/>
        <a:p>
          <a:endParaRPr lang="es-MX"/>
        </a:p>
      </dgm:t>
    </dgm:pt>
    <dgm:pt modelId="{66449920-7B6F-4804-AF41-A3B6831098EA}">
      <dgm:prSet/>
      <dgm:spPr/>
      <dgm:t>
        <a:bodyPr/>
        <a:lstStyle/>
        <a:p>
          <a:endParaRPr lang="es-MX"/>
        </a:p>
      </dgm:t>
    </dgm:pt>
    <dgm:pt modelId="{522FFFC9-56AC-4465-84C0-27ADE9A18D54}" type="parTrans" cxnId="{85183B62-7CBB-4338-9AAA-1EB1581229CC}">
      <dgm:prSet/>
      <dgm:spPr/>
      <dgm:t>
        <a:bodyPr/>
        <a:lstStyle/>
        <a:p>
          <a:endParaRPr lang="es-MX"/>
        </a:p>
      </dgm:t>
    </dgm:pt>
    <dgm:pt modelId="{B9C64803-29B8-4830-A6C5-35C2D929C99C}" type="sibTrans" cxnId="{85183B62-7CBB-4338-9AAA-1EB1581229CC}">
      <dgm:prSet/>
      <dgm:spPr/>
      <dgm:t>
        <a:bodyPr/>
        <a:lstStyle/>
        <a:p>
          <a:endParaRPr lang="es-MX"/>
        </a:p>
      </dgm:t>
    </dgm:pt>
    <dgm:pt modelId="{6DC23A6C-C549-478B-8C76-669A12BEB031}" type="pres">
      <dgm:prSet presAssocID="{72F2CA29-6AD7-4A15-B688-9BC308D993A7}" presName="hierChild1" presStyleCnt="0">
        <dgm:presLayoutVars>
          <dgm:orgChart val="1"/>
          <dgm:chPref val="1"/>
          <dgm:dir/>
          <dgm:animOne val="branch"/>
          <dgm:animLvl val="lvl"/>
          <dgm:resizeHandles/>
        </dgm:presLayoutVars>
      </dgm:prSet>
      <dgm:spPr/>
    </dgm:pt>
    <dgm:pt modelId="{7396EB29-AC4B-435F-BA45-6C7AB225FFB8}" type="pres">
      <dgm:prSet presAssocID="{98143167-59B1-4498-B704-AB7AD049F917}" presName="hierRoot1" presStyleCnt="0">
        <dgm:presLayoutVars>
          <dgm:hierBranch val="init"/>
        </dgm:presLayoutVars>
      </dgm:prSet>
      <dgm:spPr/>
    </dgm:pt>
    <dgm:pt modelId="{AA48D38E-F299-447E-94FB-4B654841CB74}" type="pres">
      <dgm:prSet presAssocID="{98143167-59B1-4498-B704-AB7AD049F917}" presName="rootComposite1" presStyleCnt="0"/>
      <dgm:spPr/>
    </dgm:pt>
    <dgm:pt modelId="{FE106AB1-AE18-438B-8DFB-37CE4A68B6D1}" type="pres">
      <dgm:prSet presAssocID="{98143167-59B1-4498-B704-AB7AD049F917}" presName="rootText1" presStyleLbl="node0" presStyleIdx="0" presStyleCnt="1">
        <dgm:presLayoutVars>
          <dgm:chPref val="3"/>
        </dgm:presLayoutVars>
      </dgm:prSet>
      <dgm:spPr/>
    </dgm:pt>
    <dgm:pt modelId="{11138835-36E0-4B23-A2B1-6DA94B83A2A6}" type="pres">
      <dgm:prSet presAssocID="{98143167-59B1-4498-B704-AB7AD049F917}" presName="rootConnector1" presStyleLbl="node1" presStyleIdx="0" presStyleCnt="0"/>
      <dgm:spPr/>
    </dgm:pt>
    <dgm:pt modelId="{1A8D7B28-4AE5-48C3-A944-F212A0E2F561}" type="pres">
      <dgm:prSet presAssocID="{98143167-59B1-4498-B704-AB7AD049F917}" presName="hierChild2" presStyleCnt="0"/>
      <dgm:spPr/>
    </dgm:pt>
    <dgm:pt modelId="{4B1A7EE6-A6D3-43CA-97AA-6F57748E81BF}" type="pres">
      <dgm:prSet presAssocID="{98143167-59B1-4498-B704-AB7AD049F917}" presName="hierChild3" presStyleCnt="0"/>
      <dgm:spPr/>
    </dgm:pt>
    <dgm:pt modelId="{12DADBF4-4744-4C06-8E90-AD1E4F04E7B8}" type="pres">
      <dgm:prSet presAssocID="{1BC3098D-6481-4FF3-B655-3907620B7169}" presName="Name111" presStyleLbl="parChTrans1D2" presStyleIdx="0" presStyleCnt="2"/>
      <dgm:spPr/>
    </dgm:pt>
    <dgm:pt modelId="{560C7874-9B4C-4D8D-B02F-FA106C0685E8}" type="pres">
      <dgm:prSet presAssocID="{87350A3A-FE04-40B8-AB04-732CF403BFC3}" presName="hierRoot3" presStyleCnt="0">
        <dgm:presLayoutVars>
          <dgm:hierBranch val="init"/>
        </dgm:presLayoutVars>
      </dgm:prSet>
      <dgm:spPr/>
    </dgm:pt>
    <dgm:pt modelId="{406A8139-7401-4867-8D79-A2D1807F45C9}" type="pres">
      <dgm:prSet presAssocID="{87350A3A-FE04-40B8-AB04-732CF403BFC3}" presName="rootComposite3" presStyleCnt="0"/>
      <dgm:spPr/>
    </dgm:pt>
    <dgm:pt modelId="{7A4E4D3C-5977-4A6B-8A14-1E9E9075217F}" type="pres">
      <dgm:prSet presAssocID="{87350A3A-FE04-40B8-AB04-732CF403BFC3}" presName="rootText3" presStyleLbl="asst1" presStyleIdx="0" presStyleCnt="6">
        <dgm:presLayoutVars>
          <dgm:chPref val="3"/>
        </dgm:presLayoutVars>
      </dgm:prSet>
      <dgm:spPr/>
    </dgm:pt>
    <dgm:pt modelId="{24975D45-0D36-4CBB-A161-D23051B87F41}" type="pres">
      <dgm:prSet presAssocID="{87350A3A-FE04-40B8-AB04-732CF403BFC3}" presName="rootConnector3" presStyleLbl="asst1" presStyleIdx="0" presStyleCnt="6"/>
      <dgm:spPr/>
    </dgm:pt>
    <dgm:pt modelId="{4F679FBF-060E-46D6-8B30-0F747A9D4CCC}" type="pres">
      <dgm:prSet presAssocID="{87350A3A-FE04-40B8-AB04-732CF403BFC3}" presName="hierChild6" presStyleCnt="0"/>
      <dgm:spPr/>
    </dgm:pt>
    <dgm:pt modelId="{0B726085-A261-4BFC-8070-7DDB3D682F9B}" type="pres">
      <dgm:prSet presAssocID="{87350A3A-FE04-40B8-AB04-732CF403BFC3}" presName="hierChild7" presStyleCnt="0"/>
      <dgm:spPr/>
    </dgm:pt>
    <dgm:pt modelId="{E249D70E-5104-4F2D-9457-452998282AC7}" type="pres">
      <dgm:prSet presAssocID="{87450018-27F8-45AD-8CD3-C5A248EB495F}" presName="Name111" presStyleLbl="parChTrans1D3" presStyleIdx="0" presStyleCnt="4"/>
      <dgm:spPr/>
    </dgm:pt>
    <dgm:pt modelId="{6BAC3BE6-F8B4-43FA-BCC5-D8AA282C5D34}" type="pres">
      <dgm:prSet presAssocID="{C8A81448-3BD8-428C-B47D-227A87954B75}" presName="hierRoot3" presStyleCnt="0">
        <dgm:presLayoutVars>
          <dgm:hierBranch val="init"/>
        </dgm:presLayoutVars>
      </dgm:prSet>
      <dgm:spPr/>
    </dgm:pt>
    <dgm:pt modelId="{196058B7-6B12-4F07-8A9D-2F0506B66D97}" type="pres">
      <dgm:prSet presAssocID="{C8A81448-3BD8-428C-B47D-227A87954B75}" presName="rootComposite3" presStyleCnt="0"/>
      <dgm:spPr/>
    </dgm:pt>
    <dgm:pt modelId="{3072A7E5-BE0E-4C4A-BD90-B83FA93B5557}" type="pres">
      <dgm:prSet presAssocID="{C8A81448-3BD8-428C-B47D-227A87954B75}" presName="rootText3" presStyleLbl="asst1" presStyleIdx="1" presStyleCnt="6">
        <dgm:presLayoutVars>
          <dgm:chPref val="3"/>
        </dgm:presLayoutVars>
      </dgm:prSet>
      <dgm:spPr/>
    </dgm:pt>
    <dgm:pt modelId="{331378EA-6C98-4E4F-9BD4-6CC0A94AD7A9}" type="pres">
      <dgm:prSet presAssocID="{C8A81448-3BD8-428C-B47D-227A87954B75}" presName="rootConnector3" presStyleLbl="asst1" presStyleIdx="1" presStyleCnt="6"/>
      <dgm:spPr/>
    </dgm:pt>
    <dgm:pt modelId="{157DA9C6-91EC-40F4-B907-B222D91BB0CF}" type="pres">
      <dgm:prSet presAssocID="{C8A81448-3BD8-428C-B47D-227A87954B75}" presName="hierChild6" presStyleCnt="0"/>
      <dgm:spPr/>
    </dgm:pt>
    <dgm:pt modelId="{778BD66D-4B67-4A51-9888-886BABFD13D4}" type="pres">
      <dgm:prSet presAssocID="{ABC49F3F-91A0-48EF-BF11-624E3629CB96}" presName="Name37" presStyleLbl="parChTrans1D4" presStyleIdx="0" presStyleCnt="4"/>
      <dgm:spPr/>
    </dgm:pt>
    <dgm:pt modelId="{8355174A-7043-47A9-8FAD-690B4534CE78}" type="pres">
      <dgm:prSet presAssocID="{070C98B2-7563-42A0-8C60-698E99D7C332}" presName="hierRoot2" presStyleCnt="0">
        <dgm:presLayoutVars>
          <dgm:hierBranch val="init"/>
        </dgm:presLayoutVars>
      </dgm:prSet>
      <dgm:spPr/>
    </dgm:pt>
    <dgm:pt modelId="{8E4E8771-146C-4C73-856D-91ADFEED7268}" type="pres">
      <dgm:prSet presAssocID="{070C98B2-7563-42A0-8C60-698E99D7C332}" presName="rootComposite" presStyleCnt="0"/>
      <dgm:spPr/>
    </dgm:pt>
    <dgm:pt modelId="{E1F208C7-8F31-4972-95CA-1E183EA98637}" type="pres">
      <dgm:prSet presAssocID="{070C98B2-7563-42A0-8C60-698E99D7C332}" presName="rootText" presStyleLbl="node4" presStyleIdx="0" presStyleCnt="4">
        <dgm:presLayoutVars>
          <dgm:chPref val="3"/>
        </dgm:presLayoutVars>
      </dgm:prSet>
      <dgm:spPr/>
    </dgm:pt>
    <dgm:pt modelId="{2B74A977-DE1B-4E8F-83BB-0E51C273498C}" type="pres">
      <dgm:prSet presAssocID="{070C98B2-7563-42A0-8C60-698E99D7C332}" presName="rootConnector" presStyleLbl="node4" presStyleIdx="0" presStyleCnt="4"/>
      <dgm:spPr/>
    </dgm:pt>
    <dgm:pt modelId="{5704C35E-BCFD-4D1A-A869-0A6F19B88980}" type="pres">
      <dgm:prSet presAssocID="{070C98B2-7563-42A0-8C60-698E99D7C332}" presName="hierChild4" presStyleCnt="0"/>
      <dgm:spPr/>
    </dgm:pt>
    <dgm:pt modelId="{203F8F96-0CBA-4710-855F-6DE1F9927D6D}" type="pres">
      <dgm:prSet presAssocID="{070C98B2-7563-42A0-8C60-698E99D7C332}" presName="hierChild5" presStyleCnt="0"/>
      <dgm:spPr/>
    </dgm:pt>
    <dgm:pt modelId="{B04D1376-F093-4975-8398-112521959DA8}" type="pres">
      <dgm:prSet presAssocID="{C8A81448-3BD8-428C-B47D-227A87954B75}" presName="hierChild7" presStyleCnt="0"/>
      <dgm:spPr/>
    </dgm:pt>
    <dgm:pt modelId="{17AF0337-86C5-4B60-9FD4-D962B47DD6D2}" type="pres">
      <dgm:prSet presAssocID="{EF2779B5-2DBB-4144-AAA5-15A310055C6E}" presName="Name111" presStyleLbl="parChTrans1D3" presStyleIdx="1" presStyleCnt="4"/>
      <dgm:spPr/>
    </dgm:pt>
    <dgm:pt modelId="{8CB2F075-091B-4468-8994-6071053CB73C}" type="pres">
      <dgm:prSet presAssocID="{1D5D290C-E211-410A-8792-B74F7B3600CC}" presName="hierRoot3" presStyleCnt="0">
        <dgm:presLayoutVars>
          <dgm:hierBranch val="init"/>
        </dgm:presLayoutVars>
      </dgm:prSet>
      <dgm:spPr/>
    </dgm:pt>
    <dgm:pt modelId="{584F216E-9D86-4F3D-BA11-8E179A4E42AF}" type="pres">
      <dgm:prSet presAssocID="{1D5D290C-E211-410A-8792-B74F7B3600CC}" presName="rootComposite3" presStyleCnt="0"/>
      <dgm:spPr/>
    </dgm:pt>
    <dgm:pt modelId="{8D3608D3-42A9-47FE-BA9B-F6E2ABFD993C}" type="pres">
      <dgm:prSet presAssocID="{1D5D290C-E211-410A-8792-B74F7B3600CC}" presName="rootText3" presStyleLbl="asst1" presStyleIdx="2" presStyleCnt="6">
        <dgm:presLayoutVars>
          <dgm:chPref val="3"/>
        </dgm:presLayoutVars>
      </dgm:prSet>
      <dgm:spPr/>
    </dgm:pt>
    <dgm:pt modelId="{731D23FC-B23F-4C6D-A527-7F678AC9E648}" type="pres">
      <dgm:prSet presAssocID="{1D5D290C-E211-410A-8792-B74F7B3600CC}" presName="rootConnector3" presStyleLbl="asst1" presStyleIdx="2" presStyleCnt="6"/>
      <dgm:spPr/>
    </dgm:pt>
    <dgm:pt modelId="{14D00F81-EF45-447B-AB14-9AE334D5B088}" type="pres">
      <dgm:prSet presAssocID="{1D5D290C-E211-410A-8792-B74F7B3600CC}" presName="hierChild6" presStyleCnt="0"/>
      <dgm:spPr/>
    </dgm:pt>
    <dgm:pt modelId="{CA6B1FA7-CA99-454E-9814-5F8AFD70513B}" type="pres">
      <dgm:prSet presAssocID="{D00C781C-C50F-4F8F-9EC5-3AB7FD60420F}" presName="Name37" presStyleLbl="parChTrans1D4" presStyleIdx="1" presStyleCnt="4"/>
      <dgm:spPr/>
    </dgm:pt>
    <dgm:pt modelId="{D5EA6CAC-1FEB-473B-BF34-3D68C4C4137F}" type="pres">
      <dgm:prSet presAssocID="{56E8D3EE-FD37-4E43-9E35-CD6D83A30ADC}" presName="hierRoot2" presStyleCnt="0">
        <dgm:presLayoutVars>
          <dgm:hierBranch val="init"/>
        </dgm:presLayoutVars>
      </dgm:prSet>
      <dgm:spPr/>
    </dgm:pt>
    <dgm:pt modelId="{4BADDBA5-23C0-43EE-A74F-0DFE7FF16145}" type="pres">
      <dgm:prSet presAssocID="{56E8D3EE-FD37-4E43-9E35-CD6D83A30ADC}" presName="rootComposite" presStyleCnt="0"/>
      <dgm:spPr/>
    </dgm:pt>
    <dgm:pt modelId="{C69BE4DB-10EA-4015-9D21-86C7BE7D5268}" type="pres">
      <dgm:prSet presAssocID="{56E8D3EE-FD37-4E43-9E35-CD6D83A30ADC}" presName="rootText" presStyleLbl="node4" presStyleIdx="1" presStyleCnt="4">
        <dgm:presLayoutVars>
          <dgm:chPref val="3"/>
        </dgm:presLayoutVars>
      </dgm:prSet>
      <dgm:spPr/>
    </dgm:pt>
    <dgm:pt modelId="{401DA684-78EF-4AC9-BB7B-0AC5FB689AED}" type="pres">
      <dgm:prSet presAssocID="{56E8D3EE-FD37-4E43-9E35-CD6D83A30ADC}" presName="rootConnector" presStyleLbl="node4" presStyleIdx="1" presStyleCnt="4"/>
      <dgm:spPr/>
    </dgm:pt>
    <dgm:pt modelId="{AE0F8752-7B13-41C6-8087-078B5ADD28AA}" type="pres">
      <dgm:prSet presAssocID="{56E8D3EE-FD37-4E43-9E35-CD6D83A30ADC}" presName="hierChild4" presStyleCnt="0"/>
      <dgm:spPr/>
    </dgm:pt>
    <dgm:pt modelId="{9388BABA-2D86-4DF6-A00B-A73224F6338B}" type="pres">
      <dgm:prSet presAssocID="{56E8D3EE-FD37-4E43-9E35-CD6D83A30ADC}" presName="hierChild5" presStyleCnt="0"/>
      <dgm:spPr/>
    </dgm:pt>
    <dgm:pt modelId="{1836E0BA-D095-4E04-86D1-58CCA006D0FE}" type="pres">
      <dgm:prSet presAssocID="{1D5D290C-E211-410A-8792-B74F7B3600CC}" presName="hierChild7" presStyleCnt="0"/>
      <dgm:spPr/>
    </dgm:pt>
    <dgm:pt modelId="{D05BE422-7E53-460B-8884-55E09EEC331E}" type="pres">
      <dgm:prSet presAssocID="{B16DA416-04F3-41CC-87EA-F8E39A351110}" presName="Name111" presStyleLbl="parChTrans1D2" presStyleIdx="1" presStyleCnt="2"/>
      <dgm:spPr/>
    </dgm:pt>
    <dgm:pt modelId="{CFCDDE0D-AB8B-4391-A2C7-5F93EFBD333D}" type="pres">
      <dgm:prSet presAssocID="{C95E5849-9D65-477B-9B2C-5A6A9FDA6F5F}" presName="hierRoot3" presStyleCnt="0">
        <dgm:presLayoutVars>
          <dgm:hierBranch val="init"/>
        </dgm:presLayoutVars>
      </dgm:prSet>
      <dgm:spPr/>
    </dgm:pt>
    <dgm:pt modelId="{48F08CE5-3EEA-4750-B327-D8B9DDA4ECFD}" type="pres">
      <dgm:prSet presAssocID="{C95E5849-9D65-477B-9B2C-5A6A9FDA6F5F}" presName="rootComposite3" presStyleCnt="0"/>
      <dgm:spPr/>
    </dgm:pt>
    <dgm:pt modelId="{B5337A45-F59F-4186-BBAD-FF5F7DE7F1A7}" type="pres">
      <dgm:prSet presAssocID="{C95E5849-9D65-477B-9B2C-5A6A9FDA6F5F}" presName="rootText3" presStyleLbl="asst1" presStyleIdx="3" presStyleCnt="6">
        <dgm:presLayoutVars>
          <dgm:chPref val="3"/>
        </dgm:presLayoutVars>
      </dgm:prSet>
      <dgm:spPr/>
    </dgm:pt>
    <dgm:pt modelId="{DAE0E15F-7215-4AAC-944E-E75CB4A40FAF}" type="pres">
      <dgm:prSet presAssocID="{C95E5849-9D65-477B-9B2C-5A6A9FDA6F5F}" presName="rootConnector3" presStyleLbl="asst1" presStyleIdx="3" presStyleCnt="6"/>
      <dgm:spPr/>
    </dgm:pt>
    <dgm:pt modelId="{4EFFF05B-22D5-4D5F-9D61-10F64EBDD86D}" type="pres">
      <dgm:prSet presAssocID="{C95E5849-9D65-477B-9B2C-5A6A9FDA6F5F}" presName="hierChild6" presStyleCnt="0"/>
      <dgm:spPr/>
    </dgm:pt>
    <dgm:pt modelId="{652F0FFD-B3F8-42E1-BC58-458839027B1F}" type="pres">
      <dgm:prSet presAssocID="{C95E5849-9D65-477B-9B2C-5A6A9FDA6F5F}" presName="hierChild7" presStyleCnt="0"/>
      <dgm:spPr/>
    </dgm:pt>
    <dgm:pt modelId="{79459A44-65DE-474F-A659-6E56ED2975A4}" type="pres">
      <dgm:prSet presAssocID="{A7AA1228-E0F4-4175-89EF-E4A7092C8A94}" presName="Name111" presStyleLbl="parChTrans1D3" presStyleIdx="2" presStyleCnt="4"/>
      <dgm:spPr/>
    </dgm:pt>
    <dgm:pt modelId="{115675ED-1062-48BB-9B2D-91C6F42511D4}" type="pres">
      <dgm:prSet presAssocID="{CFB06148-F2DE-4ECE-87D0-0A03DCFC9885}" presName="hierRoot3" presStyleCnt="0">
        <dgm:presLayoutVars>
          <dgm:hierBranch val="init"/>
        </dgm:presLayoutVars>
      </dgm:prSet>
      <dgm:spPr/>
    </dgm:pt>
    <dgm:pt modelId="{AA8403AA-26D4-48CF-86E8-DEED6E0807AB}" type="pres">
      <dgm:prSet presAssocID="{CFB06148-F2DE-4ECE-87D0-0A03DCFC9885}" presName="rootComposite3" presStyleCnt="0"/>
      <dgm:spPr/>
    </dgm:pt>
    <dgm:pt modelId="{4DD21374-8D88-4DAD-83E6-12584015EEB9}" type="pres">
      <dgm:prSet presAssocID="{CFB06148-F2DE-4ECE-87D0-0A03DCFC9885}" presName="rootText3" presStyleLbl="asst1" presStyleIdx="4" presStyleCnt="6">
        <dgm:presLayoutVars>
          <dgm:chPref val="3"/>
        </dgm:presLayoutVars>
      </dgm:prSet>
      <dgm:spPr/>
    </dgm:pt>
    <dgm:pt modelId="{03842284-74C6-4C94-8E8E-CDD531B20382}" type="pres">
      <dgm:prSet presAssocID="{CFB06148-F2DE-4ECE-87D0-0A03DCFC9885}" presName="rootConnector3" presStyleLbl="asst1" presStyleIdx="4" presStyleCnt="6"/>
      <dgm:spPr/>
    </dgm:pt>
    <dgm:pt modelId="{F6130147-60CE-4A1C-A3E5-DBD1FC229811}" type="pres">
      <dgm:prSet presAssocID="{CFB06148-F2DE-4ECE-87D0-0A03DCFC9885}" presName="hierChild6" presStyleCnt="0"/>
      <dgm:spPr/>
    </dgm:pt>
    <dgm:pt modelId="{04CC7B02-49D8-4EAE-9447-68A97EC1AEC5}" type="pres">
      <dgm:prSet presAssocID="{C3260D7E-641D-4E50-8FF7-BB0B3E9CA836}" presName="Name37" presStyleLbl="parChTrans1D4" presStyleIdx="2" presStyleCnt="4"/>
      <dgm:spPr/>
    </dgm:pt>
    <dgm:pt modelId="{4FDD803E-DB24-4AF0-8229-EDEFBD07CBF4}" type="pres">
      <dgm:prSet presAssocID="{24F08C78-C8C7-42F8-B970-5F6A359DBACC}" presName="hierRoot2" presStyleCnt="0">
        <dgm:presLayoutVars>
          <dgm:hierBranch val="init"/>
        </dgm:presLayoutVars>
      </dgm:prSet>
      <dgm:spPr/>
    </dgm:pt>
    <dgm:pt modelId="{2B289BAD-1DBC-4B61-86FA-950F994936B4}" type="pres">
      <dgm:prSet presAssocID="{24F08C78-C8C7-42F8-B970-5F6A359DBACC}" presName="rootComposite" presStyleCnt="0"/>
      <dgm:spPr/>
    </dgm:pt>
    <dgm:pt modelId="{9111C0E3-6043-41A5-BCCE-D8EDB447EC84}" type="pres">
      <dgm:prSet presAssocID="{24F08C78-C8C7-42F8-B970-5F6A359DBACC}" presName="rootText" presStyleLbl="node4" presStyleIdx="2" presStyleCnt="4">
        <dgm:presLayoutVars>
          <dgm:chPref val="3"/>
        </dgm:presLayoutVars>
      </dgm:prSet>
      <dgm:spPr/>
    </dgm:pt>
    <dgm:pt modelId="{B077AEDC-ABF4-4352-8429-5483AE71E307}" type="pres">
      <dgm:prSet presAssocID="{24F08C78-C8C7-42F8-B970-5F6A359DBACC}" presName="rootConnector" presStyleLbl="node4" presStyleIdx="2" presStyleCnt="4"/>
      <dgm:spPr/>
    </dgm:pt>
    <dgm:pt modelId="{C14E0A4F-8255-4050-85C3-FF0667226864}" type="pres">
      <dgm:prSet presAssocID="{24F08C78-C8C7-42F8-B970-5F6A359DBACC}" presName="hierChild4" presStyleCnt="0"/>
      <dgm:spPr/>
    </dgm:pt>
    <dgm:pt modelId="{0935DF26-E7C5-4257-94F3-14D9D690D9CC}" type="pres">
      <dgm:prSet presAssocID="{24F08C78-C8C7-42F8-B970-5F6A359DBACC}" presName="hierChild5" presStyleCnt="0"/>
      <dgm:spPr/>
    </dgm:pt>
    <dgm:pt modelId="{D8D4495E-61CB-432A-8CAC-FEFCB3A01175}" type="pres">
      <dgm:prSet presAssocID="{CFB06148-F2DE-4ECE-87D0-0A03DCFC9885}" presName="hierChild7" presStyleCnt="0"/>
      <dgm:spPr/>
    </dgm:pt>
    <dgm:pt modelId="{8067EBE0-FF80-412D-B59A-577CD9E02FCD}" type="pres">
      <dgm:prSet presAssocID="{42D23F2D-4D9F-4866-B580-D3D07F128524}" presName="Name111" presStyleLbl="parChTrans1D3" presStyleIdx="3" presStyleCnt="4"/>
      <dgm:spPr/>
    </dgm:pt>
    <dgm:pt modelId="{9AC49896-8EAB-4669-99B7-9779EA542E21}" type="pres">
      <dgm:prSet presAssocID="{BA994C84-7D25-4E57-8A54-16B87457B52A}" presName="hierRoot3" presStyleCnt="0">
        <dgm:presLayoutVars>
          <dgm:hierBranch val="init"/>
        </dgm:presLayoutVars>
      </dgm:prSet>
      <dgm:spPr/>
    </dgm:pt>
    <dgm:pt modelId="{2C47AF28-9DBE-4818-985E-45C385D5DC1C}" type="pres">
      <dgm:prSet presAssocID="{BA994C84-7D25-4E57-8A54-16B87457B52A}" presName="rootComposite3" presStyleCnt="0"/>
      <dgm:spPr/>
    </dgm:pt>
    <dgm:pt modelId="{EC5C8607-D5EA-4C9C-ADF9-B904AE9B7B39}" type="pres">
      <dgm:prSet presAssocID="{BA994C84-7D25-4E57-8A54-16B87457B52A}" presName="rootText3" presStyleLbl="asst1" presStyleIdx="5" presStyleCnt="6">
        <dgm:presLayoutVars>
          <dgm:chPref val="3"/>
        </dgm:presLayoutVars>
      </dgm:prSet>
      <dgm:spPr/>
    </dgm:pt>
    <dgm:pt modelId="{8AFB8F8D-D302-49DA-A425-5F682B56FD3F}" type="pres">
      <dgm:prSet presAssocID="{BA994C84-7D25-4E57-8A54-16B87457B52A}" presName="rootConnector3" presStyleLbl="asst1" presStyleIdx="5" presStyleCnt="6"/>
      <dgm:spPr/>
    </dgm:pt>
    <dgm:pt modelId="{159E7D32-50DD-4312-86EF-CFE66231C5EC}" type="pres">
      <dgm:prSet presAssocID="{BA994C84-7D25-4E57-8A54-16B87457B52A}" presName="hierChild6" presStyleCnt="0"/>
      <dgm:spPr/>
    </dgm:pt>
    <dgm:pt modelId="{8E8DE25D-6961-47A1-854F-2318E8E76463}" type="pres">
      <dgm:prSet presAssocID="{522FFFC9-56AC-4465-84C0-27ADE9A18D54}" presName="Name37" presStyleLbl="parChTrans1D4" presStyleIdx="3" presStyleCnt="4"/>
      <dgm:spPr/>
    </dgm:pt>
    <dgm:pt modelId="{C84DADF6-5A96-4BCA-B2A2-AE74B950B6D3}" type="pres">
      <dgm:prSet presAssocID="{66449920-7B6F-4804-AF41-A3B6831098EA}" presName="hierRoot2" presStyleCnt="0">
        <dgm:presLayoutVars>
          <dgm:hierBranch val="init"/>
        </dgm:presLayoutVars>
      </dgm:prSet>
      <dgm:spPr/>
    </dgm:pt>
    <dgm:pt modelId="{CB53FFDF-69B5-4B19-A76E-F3C24F9966A4}" type="pres">
      <dgm:prSet presAssocID="{66449920-7B6F-4804-AF41-A3B6831098EA}" presName="rootComposite" presStyleCnt="0"/>
      <dgm:spPr/>
    </dgm:pt>
    <dgm:pt modelId="{E5877B0F-B318-49C5-A7B8-D93DEACB871F}" type="pres">
      <dgm:prSet presAssocID="{66449920-7B6F-4804-AF41-A3B6831098EA}" presName="rootText" presStyleLbl="node4" presStyleIdx="3" presStyleCnt="4">
        <dgm:presLayoutVars>
          <dgm:chPref val="3"/>
        </dgm:presLayoutVars>
      </dgm:prSet>
      <dgm:spPr/>
    </dgm:pt>
    <dgm:pt modelId="{15E36664-4E36-44C5-9D2E-36D948A443DD}" type="pres">
      <dgm:prSet presAssocID="{66449920-7B6F-4804-AF41-A3B6831098EA}" presName="rootConnector" presStyleLbl="node4" presStyleIdx="3" presStyleCnt="4"/>
      <dgm:spPr/>
    </dgm:pt>
    <dgm:pt modelId="{4B766800-9799-4895-9FF5-BF8AD51375F4}" type="pres">
      <dgm:prSet presAssocID="{66449920-7B6F-4804-AF41-A3B6831098EA}" presName="hierChild4" presStyleCnt="0"/>
      <dgm:spPr/>
    </dgm:pt>
    <dgm:pt modelId="{35175E2D-34F2-4040-9EC4-B7C46EBFE4E0}" type="pres">
      <dgm:prSet presAssocID="{66449920-7B6F-4804-AF41-A3B6831098EA}" presName="hierChild5" presStyleCnt="0"/>
      <dgm:spPr/>
    </dgm:pt>
    <dgm:pt modelId="{2267E94B-5707-42E9-9FD2-0C6C2C65B30A}" type="pres">
      <dgm:prSet presAssocID="{BA994C84-7D25-4E57-8A54-16B87457B52A}" presName="hierChild7" presStyleCnt="0"/>
      <dgm:spPr/>
    </dgm:pt>
  </dgm:ptLst>
  <dgm:cxnLst>
    <dgm:cxn modelId="{C68FB902-A958-4570-875D-58FB23BB742E}" type="presOf" srcId="{87350A3A-FE04-40B8-AB04-732CF403BFC3}" destId="{7A4E4D3C-5977-4A6B-8A14-1E9E9075217F}" srcOrd="0" destOrd="0" presId="urn:microsoft.com/office/officeart/2005/8/layout/orgChart1"/>
    <dgm:cxn modelId="{4982F302-1542-41DE-94CF-672955D64A07}" srcId="{CFB06148-F2DE-4ECE-87D0-0A03DCFC9885}" destId="{24F08C78-C8C7-42F8-B970-5F6A359DBACC}" srcOrd="0" destOrd="0" parTransId="{C3260D7E-641D-4E50-8FF7-BB0B3E9CA836}" sibTransId="{587BD181-735B-4021-BED8-83AD69137BA9}"/>
    <dgm:cxn modelId="{936F1F04-D00A-4235-B987-89CAC2304DBB}" type="presOf" srcId="{1D5D290C-E211-410A-8792-B74F7B3600CC}" destId="{8D3608D3-42A9-47FE-BA9B-F6E2ABFD993C}" srcOrd="0" destOrd="0" presId="urn:microsoft.com/office/officeart/2005/8/layout/orgChart1"/>
    <dgm:cxn modelId="{C636D20D-6E56-4AD0-8519-80E9A8931535}" type="presOf" srcId="{CFB06148-F2DE-4ECE-87D0-0A03DCFC9885}" destId="{03842284-74C6-4C94-8E8E-CDD531B20382}" srcOrd="1" destOrd="0" presId="urn:microsoft.com/office/officeart/2005/8/layout/orgChart1"/>
    <dgm:cxn modelId="{0F09E012-D1BD-4420-99C6-129B068607A0}" srcId="{72F2CA29-6AD7-4A15-B688-9BC308D993A7}" destId="{98143167-59B1-4498-B704-AB7AD049F917}" srcOrd="0" destOrd="0" parTransId="{C8476096-627E-43D4-81E7-08EC92839EC8}" sibTransId="{73AD420D-A645-40FC-912D-E9A54BFC6709}"/>
    <dgm:cxn modelId="{560A0315-0BEB-4B9F-A361-ED69D6C75C1B}" srcId="{98143167-59B1-4498-B704-AB7AD049F917}" destId="{C95E5849-9D65-477B-9B2C-5A6A9FDA6F5F}" srcOrd="1" destOrd="0" parTransId="{B16DA416-04F3-41CC-87EA-F8E39A351110}" sibTransId="{664F2A34-C804-4A8E-91E4-0279220DD678}"/>
    <dgm:cxn modelId="{C6E4CE1F-9DA3-4187-BDA7-9BCF04DACF38}" type="presOf" srcId="{CFB06148-F2DE-4ECE-87D0-0A03DCFC9885}" destId="{4DD21374-8D88-4DAD-83E6-12584015EEB9}" srcOrd="0" destOrd="0" presId="urn:microsoft.com/office/officeart/2005/8/layout/orgChart1"/>
    <dgm:cxn modelId="{280D7223-7933-4B67-93D4-379C802A3798}" type="presOf" srcId="{56E8D3EE-FD37-4E43-9E35-CD6D83A30ADC}" destId="{C69BE4DB-10EA-4015-9D21-86C7BE7D5268}" srcOrd="0" destOrd="0" presId="urn:microsoft.com/office/officeart/2005/8/layout/orgChart1"/>
    <dgm:cxn modelId="{18322C27-88BF-4524-8997-871380BDCCB2}" srcId="{98143167-59B1-4498-B704-AB7AD049F917}" destId="{87350A3A-FE04-40B8-AB04-732CF403BFC3}" srcOrd="0" destOrd="0" parTransId="{1BC3098D-6481-4FF3-B655-3907620B7169}" sibTransId="{056C77C7-5DEB-426B-A855-5FDE1CECADCA}"/>
    <dgm:cxn modelId="{AD0E2E32-00F6-424B-980C-6A78460FFC38}" type="presOf" srcId="{87450018-27F8-45AD-8CD3-C5A248EB495F}" destId="{E249D70E-5104-4F2D-9457-452998282AC7}" srcOrd="0" destOrd="0" presId="urn:microsoft.com/office/officeart/2005/8/layout/orgChart1"/>
    <dgm:cxn modelId="{17DA5833-03E1-42FA-B445-5B5913773911}" type="presOf" srcId="{C3260D7E-641D-4E50-8FF7-BB0B3E9CA836}" destId="{04CC7B02-49D8-4EAE-9447-68A97EC1AEC5}" srcOrd="0" destOrd="0" presId="urn:microsoft.com/office/officeart/2005/8/layout/orgChart1"/>
    <dgm:cxn modelId="{F28A4A34-543B-474C-ACDE-58E27FA01036}" type="presOf" srcId="{522FFFC9-56AC-4465-84C0-27ADE9A18D54}" destId="{8E8DE25D-6961-47A1-854F-2318E8E76463}" srcOrd="0" destOrd="0" presId="urn:microsoft.com/office/officeart/2005/8/layout/orgChart1"/>
    <dgm:cxn modelId="{513D1837-908D-436F-9F3D-089D3C399795}" type="presOf" srcId="{24F08C78-C8C7-42F8-B970-5F6A359DBACC}" destId="{9111C0E3-6043-41A5-BCCE-D8EDB447EC84}" srcOrd="0" destOrd="0" presId="urn:microsoft.com/office/officeart/2005/8/layout/orgChart1"/>
    <dgm:cxn modelId="{22C96138-A3BC-4062-B3C6-18C2DCEA6CD9}" type="presOf" srcId="{ABC49F3F-91A0-48EF-BF11-624E3629CB96}" destId="{778BD66D-4B67-4A51-9888-886BABFD13D4}" srcOrd="0" destOrd="0" presId="urn:microsoft.com/office/officeart/2005/8/layout/orgChart1"/>
    <dgm:cxn modelId="{3EC36238-6D57-43A2-AD6F-A65F118CBC2B}" type="presOf" srcId="{C8A81448-3BD8-428C-B47D-227A87954B75}" destId="{3072A7E5-BE0E-4C4A-BD90-B83FA93B5557}" srcOrd="0" destOrd="0" presId="urn:microsoft.com/office/officeart/2005/8/layout/orgChart1"/>
    <dgm:cxn modelId="{F302FE3D-B440-4E24-935A-33CEFD5EE0F1}" type="presOf" srcId="{C8A81448-3BD8-428C-B47D-227A87954B75}" destId="{331378EA-6C98-4E4F-9BD4-6CC0A94AD7A9}" srcOrd="1" destOrd="0" presId="urn:microsoft.com/office/officeart/2005/8/layout/orgChart1"/>
    <dgm:cxn modelId="{C6DA4B3F-734D-412F-AAC5-2BAA73390F89}" srcId="{87350A3A-FE04-40B8-AB04-732CF403BFC3}" destId="{C8A81448-3BD8-428C-B47D-227A87954B75}" srcOrd="0" destOrd="0" parTransId="{87450018-27F8-45AD-8CD3-C5A248EB495F}" sibTransId="{A3BB5A98-58F3-4F7E-B0C5-00756E67EC3D}"/>
    <dgm:cxn modelId="{2E7C4E46-A307-408D-B0F8-07462EB490B6}" type="presOf" srcId="{66449920-7B6F-4804-AF41-A3B6831098EA}" destId="{E5877B0F-B318-49C5-A7B8-D93DEACB871F}" srcOrd="0" destOrd="0" presId="urn:microsoft.com/office/officeart/2005/8/layout/orgChart1"/>
    <dgm:cxn modelId="{5A52A451-6EA5-4A20-9EC9-15B3C3546A23}" type="presOf" srcId="{B16DA416-04F3-41CC-87EA-F8E39A351110}" destId="{D05BE422-7E53-460B-8884-55E09EEC331E}" srcOrd="0" destOrd="0" presId="urn:microsoft.com/office/officeart/2005/8/layout/orgChart1"/>
    <dgm:cxn modelId="{4799265F-A70B-4E55-9B69-1BFE285B3275}" type="presOf" srcId="{D00C781C-C50F-4F8F-9EC5-3AB7FD60420F}" destId="{CA6B1FA7-CA99-454E-9814-5F8AFD70513B}" srcOrd="0" destOrd="0" presId="urn:microsoft.com/office/officeart/2005/8/layout/orgChart1"/>
    <dgm:cxn modelId="{85183B62-7CBB-4338-9AAA-1EB1581229CC}" srcId="{BA994C84-7D25-4E57-8A54-16B87457B52A}" destId="{66449920-7B6F-4804-AF41-A3B6831098EA}" srcOrd="0" destOrd="0" parTransId="{522FFFC9-56AC-4465-84C0-27ADE9A18D54}" sibTransId="{B9C64803-29B8-4830-A6C5-35C2D929C99C}"/>
    <dgm:cxn modelId="{71B0CE66-8C9B-4381-A58B-437F57A3509C}" srcId="{C95E5849-9D65-477B-9B2C-5A6A9FDA6F5F}" destId="{CFB06148-F2DE-4ECE-87D0-0A03DCFC9885}" srcOrd="0" destOrd="0" parTransId="{A7AA1228-E0F4-4175-89EF-E4A7092C8A94}" sibTransId="{BE0E8F0F-F7E1-4025-87EE-17FBBF78CB83}"/>
    <dgm:cxn modelId="{442F686B-B50E-456E-AF77-15BEA9B96BCC}" srcId="{87350A3A-FE04-40B8-AB04-732CF403BFC3}" destId="{1D5D290C-E211-410A-8792-B74F7B3600CC}" srcOrd="1" destOrd="0" parTransId="{EF2779B5-2DBB-4144-AAA5-15A310055C6E}" sibTransId="{6B49F0E2-0640-467B-8634-DB92C4744838}"/>
    <dgm:cxn modelId="{4089F26C-83E4-4DA0-84CC-498EB203E1BF}" type="presOf" srcId="{1D5D290C-E211-410A-8792-B74F7B3600CC}" destId="{731D23FC-B23F-4C6D-A527-7F678AC9E648}" srcOrd="1" destOrd="0" presId="urn:microsoft.com/office/officeart/2005/8/layout/orgChart1"/>
    <dgm:cxn modelId="{0C9F1970-18AB-459B-878F-FF7A0A5D5FC9}" type="presOf" srcId="{C95E5849-9D65-477B-9B2C-5A6A9FDA6F5F}" destId="{DAE0E15F-7215-4AAC-944E-E75CB4A40FAF}" srcOrd="1" destOrd="0" presId="urn:microsoft.com/office/officeart/2005/8/layout/orgChart1"/>
    <dgm:cxn modelId="{18C14A70-7EF3-44EF-A76E-4335FE223C8C}" type="presOf" srcId="{66449920-7B6F-4804-AF41-A3B6831098EA}" destId="{15E36664-4E36-44C5-9D2E-36D948A443DD}" srcOrd="1" destOrd="0" presId="urn:microsoft.com/office/officeart/2005/8/layout/orgChart1"/>
    <dgm:cxn modelId="{E6F27A76-D90B-4493-9FE1-6D364A560C28}" srcId="{C95E5849-9D65-477B-9B2C-5A6A9FDA6F5F}" destId="{BA994C84-7D25-4E57-8A54-16B87457B52A}" srcOrd="1" destOrd="0" parTransId="{42D23F2D-4D9F-4866-B580-D3D07F128524}" sibTransId="{DBB20804-E909-466F-9F4D-E2349A8DFCE8}"/>
    <dgm:cxn modelId="{5FB51B8D-08BB-46CD-A8DC-B90F1D42D198}" type="presOf" srcId="{98143167-59B1-4498-B704-AB7AD049F917}" destId="{FE106AB1-AE18-438B-8DFB-37CE4A68B6D1}" srcOrd="0" destOrd="0" presId="urn:microsoft.com/office/officeart/2005/8/layout/orgChart1"/>
    <dgm:cxn modelId="{345F188F-C0AC-4875-B2F9-80A414A64F90}" srcId="{1D5D290C-E211-410A-8792-B74F7B3600CC}" destId="{56E8D3EE-FD37-4E43-9E35-CD6D83A30ADC}" srcOrd="0" destOrd="0" parTransId="{D00C781C-C50F-4F8F-9EC5-3AB7FD60420F}" sibTransId="{C4D3413E-C284-44F1-A5A3-ADACDD0CE386}"/>
    <dgm:cxn modelId="{C3782391-5300-40F2-A648-49798E057629}" srcId="{C8A81448-3BD8-428C-B47D-227A87954B75}" destId="{070C98B2-7563-42A0-8C60-698E99D7C332}" srcOrd="0" destOrd="0" parTransId="{ABC49F3F-91A0-48EF-BF11-624E3629CB96}" sibTransId="{785D9A24-D7FA-46C2-8A76-24F50ECCDCF1}"/>
    <dgm:cxn modelId="{76EF8D92-14FB-4EBE-8A0B-9D4A9AB2A505}" type="presOf" srcId="{EF2779B5-2DBB-4144-AAA5-15A310055C6E}" destId="{17AF0337-86C5-4B60-9FD4-D962B47DD6D2}" srcOrd="0" destOrd="0" presId="urn:microsoft.com/office/officeart/2005/8/layout/orgChart1"/>
    <dgm:cxn modelId="{F83FA49A-D435-4989-A6CF-F72F01393E7A}" type="presOf" srcId="{1BC3098D-6481-4FF3-B655-3907620B7169}" destId="{12DADBF4-4744-4C06-8E90-AD1E4F04E7B8}" srcOrd="0" destOrd="0" presId="urn:microsoft.com/office/officeart/2005/8/layout/orgChart1"/>
    <dgm:cxn modelId="{FC8872A1-9C26-423A-B078-4F2D9AE017D7}" type="presOf" srcId="{56E8D3EE-FD37-4E43-9E35-CD6D83A30ADC}" destId="{401DA684-78EF-4AC9-BB7B-0AC5FB689AED}" srcOrd="1" destOrd="0" presId="urn:microsoft.com/office/officeart/2005/8/layout/orgChart1"/>
    <dgm:cxn modelId="{299774A9-0827-4AAC-9C90-8248E5977673}" type="presOf" srcId="{24F08C78-C8C7-42F8-B970-5F6A359DBACC}" destId="{B077AEDC-ABF4-4352-8429-5483AE71E307}" srcOrd="1" destOrd="0" presId="urn:microsoft.com/office/officeart/2005/8/layout/orgChart1"/>
    <dgm:cxn modelId="{4638CBAB-F217-4159-93C3-363BE753DEDB}" type="presOf" srcId="{BA994C84-7D25-4E57-8A54-16B87457B52A}" destId="{8AFB8F8D-D302-49DA-A425-5F682B56FD3F}" srcOrd="1" destOrd="0" presId="urn:microsoft.com/office/officeart/2005/8/layout/orgChart1"/>
    <dgm:cxn modelId="{1BA146AD-A79F-479A-BDED-3C7485A222F3}" type="presOf" srcId="{070C98B2-7563-42A0-8C60-698E99D7C332}" destId="{2B74A977-DE1B-4E8F-83BB-0E51C273498C}" srcOrd="1" destOrd="0" presId="urn:microsoft.com/office/officeart/2005/8/layout/orgChart1"/>
    <dgm:cxn modelId="{3BAC8CAE-021A-44A1-A8F2-4DE390F226EB}" type="presOf" srcId="{98143167-59B1-4498-B704-AB7AD049F917}" destId="{11138835-36E0-4B23-A2B1-6DA94B83A2A6}" srcOrd="1" destOrd="0" presId="urn:microsoft.com/office/officeart/2005/8/layout/orgChart1"/>
    <dgm:cxn modelId="{F92F61B0-CC5C-48C7-8DAB-ADCDD056372C}" type="presOf" srcId="{72F2CA29-6AD7-4A15-B688-9BC308D993A7}" destId="{6DC23A6C-C549-478B-8C76-669A12BEB031}" srcOrd="0" destOrd="0" presId="urn:microsoft.com/office/officeart/2005/8/layout/orgChart1"/>
    <dgm:cxn modelId="{FB7A87B6-FC2C-46D0-BB96-9E9EFAB6C531}" type="presOf" srcId="{C95E5849-9D65-477B-9B2C-5A6A9FDA6F5F}" destId="{B5337A45-F59F-4186-BBAD-FF5F7DE7F1A7}" srcOrd="0" destOrd="0" presId="urn:microsoft.com/office/officeart/2005/8/layout/orgChart1"/>
    <dgm:cxn modelId="{EE9F25D1-D50A-44A9-892E-5D4F1F17ED16}" type="presOf" srcId="{BA994C84-7D25-4E57-8A54-16B87457B52A}" destId="{EC5C8607-D5EA-4C9C-ADF9-B904AE9B7B39}" srcOrd="0" destOrd="0" presId="urn:microsoft.com/office/officeart/2005/8/layout/orgChart1"/>
    <dgm:cxn modelId="{A702C1E3-EDD6-4702-B22E-5571EC27F51A}" type="presOf" srcId="{87350A3A-FE04-40B8-AB04-732CF403BFC3}" destId="{24975D45-0D36-4CBB-A161-D23051B87F41}" srcOrd="1" destOrd="0" presId="urn:microsoft.com/office/officeart/2005/8/layout/orgChart1"/>
    <dgm:cxn modelId="{862FAFE5-6291-43DB-A1D4-8BD753E53ADB}" type="presOf" srcId="{42D23F2D-4D9F-4866-B580-D3D07F128524}" destId="{8067EBE0-FF80-412D-B59A-577CD9E02FCD}" srcOrd="0" destOrd="0" presId="urn:microsoft.com/office/officeart/2005/8/layout/orgChart1"/>
    <dgm:cxn modelId="{83CF1CF0-B6BD-4EDB-BA9E-69F7C813EA18}" type="presOf" srcId="{070C98B2-7563-42A0-8C60-698E99D7C332}" destId="{E1F208C7-8F31-4972-95CA-1E183EA98637}" srcOrd="0" destOrd="0" presId="urn:microsoft.com/office/officeart/2005/8/layout/orgChart1"/>
    <dgm:cxn modelId="{F1E541F5-4EAC-48FF-B39A-8A58E2353EC0}" type="presOf" srcId="{A7AA1228-E0F4-4175-89EF-E4A7092C8A94}" destId="{79459A44-65DE-474F-A659-6E56ED2975A4}" srcOrd="0" destOrd="0" presId="urn:microsoft.com/office/officeart/2005/8/layout/orgChart1"/>
    <dgm:cxn modelId="{5F65F2BB-6DA3-4D3E-9D03-5E111249BA7F}" type="presParOf" srcId="{6DC23A6C-C549-478B-8C76-669A12BEB031}" destId="{7396EB29-AC4B-435F-BA45-6C7AB225FFB8}" srcOrd="0" destOrd="0" presId="urn:microsoft.com/office/officeart/2005/8/layout/orgChart1"/>
    <dgm:cxn modelId="{64F92825-E1BE-4862-9ED8-177C248B05EE}" type="presParOf" srcId="{7396EB29-AC4B-435F-BA45-6C7AB225FFB8}" destId="{AA48D38E-F299-447E-94FB-4B654841CB74}" srcOrd="0" destOrd="0" presId="urn:microsoft.com/office/officeart/2005/8/layout/orgChart1"/>
    <dgm:cxn modelId="{3479E2E9-8E40-4388-A4F5-7A5D4B536D39}" type="presParOf" srcId="{AA48D38E-F299-447E-94FB-4B654841CB74}" destId="{FE106AB1-AE18-438B-8DFB-37CE4A68B6D1}" srcOrd="0" destOrd="0" presId="urn:microsoft.com/office/officeart/2005/8/layout/orgChart1"/>
    <dgm:cxn modelId="{9DF72374-593D-409E-9913-DD98EFE05E03}" type="presParOf" srcId="{AA48D38E-F299-447E-94FB-4B654841CB74}" destId="{11138835-36E0-4B23-A2B1-6DA94B83A2A6}" srcOrd="1" destOrd="0" presId="urn:microsoft.com/office/officeart/2005/8/layout/orgChart1"/>
    <dgm:cxn modelId="{D8E2212F-61ED-4A8F-B9E4-9124ACFDA384}" type="presParOf" srcId="{7396EB29-AC4B-435F-BA45-6C7AB225FFB8}" destId="{1A8D7B28-4AE5-48C3-A944-F212A0E2F561}" srcOrd="1" destOrd="0" presId="urn:microsoft.com/office/officeart/2005/8/layout/orgChart1"/>
    <dgm:cxn modelId="{0ECAB960-0BC6-4CD1-A6A3-AFD363816C0C}" type="presParOf" srcId="{7396EB29-AC4B-435F-BA45-6C7AB225FFB8}" destId="{4B1A7EE6-A6D3-43CA-97AA-6F57748E81BF}" srcOrd="2" destOrd="0" presId="urn:microsoft.com/office/officeart/2005/8/layout/orgChart1"/>
    <dgm:cxn modelId="{26397596-A3F1-4BAA-B9FF-2A98333B9050}" type="presParOf" srcId="{4B1A7EE6-A6D3-43CA-97AA-6F57748E81BF}" destId="{12DADBF4-4744-4C06-8E90-AD1E4F04E7B8}" srcOrd="0" destOrd="0" presId="urn:microsoft.com/office/officeart/2005/8/layout/orgChart1"/>
    <dgm:cxn modelId="{C986E5F1-AC80-4F9B-95B3-C1F43DAA06CC}" type="presParOf" srcId="{4B1A7EE6-A6D3-43CA-97AA-6F57748E81BF}" destId="{560C7874-9B4C-4D8D-B02F-FA106C0685E8}" srcOrd="1" destOrd="0" presId="urn:microsoft.com/office/officeart/2005/8/layout/orgChart1"/>
    <dgm:cxn modelId="{B8B194C8-AB4B-4DFB-9CF3-22869431B0A1}" type="presParOf" srcId="{560C7874-9B4C-4D8D-B02F-FA106C0685E8}" destId="{406A8139-7401-4867-8D79-A2D1807F45C9}" srcOrd="0" destOrd="0" presId="urn:microsoft.com/office/officeart/2005/8/layout/orgChart1"/>
    <dgm:cxn modelId="{529CD8EF-F992-4773-A09E-79858BA8BA8D}" type="presParOf" srcId="{406A8139-7401-4867-8D79-A2D1807F45C9}" destId="{7A4E4D3C-5977-4A6B-8A14-1E9E9075217F}" srcOrd="0" destOrd="0" presId="urn:microsoft.com/office/officeart/2005/8/layout/orgChart1"/>
    <dgm:cxn modelId="{3900C59F-2C82-4599-9D9A-65760317A436}" type="presParOf" srcId="{406A8139-7401-4867-8D79-A2D1807F45C9}" destId="{24975D45-0D36-4CBB-A161-D23051B87F41}" srcOrd="1" destOrd="0" presId="urn:microsoft.com/office/officeart/2005/8/layout/orgChart1"/>
    <dgm:cxn modelId="{45E35559-1DC9-4E52-8612-E0F9C1B5821E}" type="presParOf" srcId="{560C7874-9B4C-4D8D-B02F-FA106C0685E8}" destId="{4F679FBF-060E-46D6-8B30-0F747A9D4CCC}" srcOrd="1" destOrd="0" presId="urn:microsoft.com/office/officeart/2005/8/layout/orgChart1"/>
    <dgm:cxn modelId="{3896D549-5841-4673-990D-460FF8A04C3E}" type="presParOf" srcId="{560C7874-9B4C-4D8D-B02F-FA106C0685E8}" destId="{0B726085-A261-4BFC-8070-7DDB3D682F9B}" srcOrd="2" destOrd="0" presId="urn:microsoft.com/office/officeart/2005/8/layout/orgChart1"/>
    <dgm:cxn modelId="{64287467-0D64-4D99-91A8-10F1FF065B39}" type="presParOf" srcId="{0B726085-A261-4BFC-8070-7DDB3D682F9B}" destId="{E249D70E-5104-4F2D-9457-452998282AC7}" srcOrd="0" destOrd="0" presId="urn:microsoft.com/office/officeart/2005/8/layout/orgChart1"/>
    <dgm:cxn modelId="{4F34A0CF-109C-4A9A-85B8-BCF90622C79C}" type="presParOf" srcId="{0B726085-A261-4BFC-8070-7DDB3D682F9B}" destId="{6BAC3BE6-F8B4-43FA-BCC5-D8AA282C5D34}" srcOrd="1" destOrd="0" presId="urn:microsoft.com/office/officeart/2005/8/layout/orgChart1"/>
    <dgm:cxn modelId="{9A3874CB-D961-49F3-B04B-18772F8A5988}" type="presParOf" srcId="{6BAC3BE6-F8B4-43FA-BCC5-D8AA282C5D34}" destId="{196058B7-6B12-4F07-8A9D-2F0506B66D97}" srcOrd="0" destOrd="0" presId="urn:microsoft.com/office/officeart/2005/8/layout/orgChart1"/>
    <dgm:cxn modelId="{0B0B32E8-862B-413B-9CF3-767366BAB9AA}" type="presParOf" srcId="{196058B7-6B12-4F07-8A9D-2F0506B66D97}" destId="{3072A7E5-BE0E-4C4A-BD90-B83FA93B5557}" srcOrd="0" destOrd="0" presId="urn:microsoft.com/office/officeart/2005/8/layout/orgChart1"/>
    <dgm:cxn modelId="{EF880BA4-A43F-4A56-AD64-7A66361DE661}" type="presParOf" srcId="{196058B7-6B12-4F07-8A9D-2F0506B66D97}" destId="{331378EA-6C98-4E4F-9BD4-6CC0A94AD7A9}" srcOrd="1" destOrd="0" presId="urn:microsoft.com/office/officeart/2005/8/layout/orgChart1"/>
    <dgm:cxn modelId="{A9CB08AE-611F-4944-BEE6-360FA736715A}" type="presParOf" srcId="{6BAC3BE6-F8B4-43FA-BCC5-D8AA282C5D34}" destId="{157DA9C6-91EC-40F4-B907-B222D91BB0CF}" srcOrd="1" destOrd="0" presId="urn:microsoft.com/office/officeart/2005/8/layout/orgChart1"/>
    <dgm:cxn modelId="{F0132C3B-2B84-4880-B46B-C834664B94C6}" type="presParOf" srcId="{157DA9C6-91EC-40F4-B907-B222D91BB0CF}" destId="{778BD66D-4B67-4A51-9888-886BABFD13D4}" srcOrd="0" destOrd="0" presId="urn:microsoft.com/office/officeart/2005/8/layout/orgChart1"/>
    <dgm:cxn modelId="{8E3304E5-0728-432F-B2FC-B2D312F4BE2C}" type="presParOf" srcId="{157DA9C6-91EC-40F4-B907-B222D91BB0CF}" destId="{8355174A-7043-47A9-8FAD-690B4534CE78}" srcOrd="1" destOrd="0" presId="urn:microsoft.com/office/officeart/2005/8/layout/orgChart1"/>
    <dgm:cxn modelId="{25FEF118-4D63-44B0-9C0E-C3719B4D3E95}" type="presParOf" srcId="{8355174A-7043-47A9-8FAD-690B4534CE78}" destId="{8E4E8771-146C-4C73-856D-91ADFEED7268}" srcOrd="0" destOrd="0" presId="urn:microsoft.com/office/officeart/2005/8/layout/orgChart1"/>
    <dgm:cxn modelId="{53693A16-027B-4671-92E1-37DE25463CEF}" type="presParOf" srcId="{8E4E8771-146C-4C73-856D-91ADFEED7268}" destId="{E1F208C7-8F31-4972-95CA-1E183EA98637}" srcOrd="0" destOrd="0" presId="urn:microsoft.com/office/officeart/2005/8/layout/orgChart1"/>
    <dgm:cxn modelId="{AD7548EB-7053-4FA3-8358-AE08B2708808}" type="presParOf" srcId="{8E4E8771-146C-4C73-856D-91ADFEED7268}" destId="{2B74A977-DE1B-4E8F-83BB-0E51C273498C}" srcOrd="1" destOrd="0" presId="urn:microsoft.com/office/officeart/2005/8/layout/orgChart1"/>
    <dgm:cxn modelId="{596260B9-A579-405A-B49B-E0CDA2A04D31}" type="presParOf" srcId="{8355174A-7043-47A9-8FAD-690B4534CE78}" destId="{5704C35E-BCFD-4D1A-A869-0A6F19B88980}" srcOrd="1" destOrd="0" presId="urn:microsoft.com/office/officeart/2005/8/layout/orgChart1"/>
    <dgm:cxn modelId="{CD2B1AAE-DAD5-4C6D-8E47-0966032568F0}" type="presParOf" srcId="{8355174A-7043-47A9-8FAD-690B4534CE78}" destId="{203F8F96-0CBA-4710-855F-6DE1F9927D6D}" srcOrd="2" destOrd="0" presId="urn:microsoft.com/office/officeart/2005/8/layout/orgChart1"/>
    <dgm:cxn modelId="{2F1DC564-66CF-4749-9C00-EAD0E1B0DDCB}" type="presParOf" srcId="{6BAC3BE6-F8B4-43FA-BCC5-D8AA282C5D34}" destId="{B04D1376-F093-4975-8398-112521959DA8}" srcOrd="2" destOrd="0" presId="urn:microsoft.com/office/officeart/2005/8/layout/orgChart1"/>
    <dgm:cxn modelId="{80BDC8D9-AE5B-4888-97C7-81392D55EE1E}" type="presParOf" srcId="{0B726085-A261-4BFC-8070-7DDB3D682F9B}" destId="{17AF0337-86C5-4B60-9FD4-D962B47DD6D2}" srcOrd="2" destOrd="0" presId="urn:microsoft.com/office/officeart/2005/8/layout/orgChart1"/>
    <dgm:cxn modelId="{D994E201-21E9-4EE5-B0F3-5CAB59E3427F}" type="presParOf" srcId="{0B726085-A261-4BFC-8070-7DDB3D682F9B}" destId="{8CB2F075-091B-4468-8994-6071053CB73C}" srcOrd="3" destOrd="0" presId="urn:microsoft.com/office/officeart/2005/8/layout/orgChart1"/>
    <dgm:cxn modelId="{155122B9-4F75-4485-AA77-6BDEDAB85564}" type="presParOf" srcId="{8CB2F075-091B-4468-8994-6071053CB73C}" destId="{584F216E-9D86-4F3D-BA11-8E179A4E42AF}" srcOrd="0" destOrd="0" presId="urn:microsoft.com/office/officeart/2005/8/layout/orgChart1"/>
    <dgm:cxn modelId="{A7E8315A-AEF5-40E6-B581-FD88E6C8C68C}" type="presParOf" srcId="{584F216E-9D86-4F3D-BA11-8E179A4E42AF}" destId="{8D3608D3-42A9-47FE-BA9B-F6E2ABFD993C}" srcOrd="0" destOrd="0" presId="urn:microsoft.com/office/officeart/2005/8/layout/orgChart1"/>
    <dgm:cxn modelId="{6AECE1D2-B44E-4DA7-BF88-EDC9A2BB3FA5}" type="presParOf" srcId="{584F216E-9D86-4F3D-BA11-8E179A4E42AF}" destId="{731D23FC-B23F-4C6D-A527-7F678AC9E648}" srcOrd="1" destOrd="0" presId="urn:microsoft.com/office/officeart/2005/8/layout/orgChart1"/>
    <dgm:cxn modelId="{9942CA32-FD30-4CE0-AED6-714C046E1AA3}" type="presParOf" srcId="{8CB2F075-091B-4468-8994-6071053CB73C}" destId="{14D00F81-EF45-447B-AB14-9AE334D5B088}" srcOrd="1" destOrd="0" presId="urn:microsoft.com/office/officeart/2005/8/layout/orgChart1"/>
    <dgm:cxn modelId="{E4F90E16-12D7-4B7D-BA54-717AEB0D7835}" type="presParOf" srcId="{14D00F81-EF45-447B-AB14-9AE334D5B088}" destId="{CA6B1FA7-CA99-454E-9814-5F8AFD70513B}" srcOrd="0" destOrd="0" presId="urn:microsoft.com/office/officeart/2005/8/layout/orgChart1"/>
    <dgm:cxn modelId="{746315DB-7FFA-4688-8003-7AA6C11B32AB}" type="presParOf" srcId="{14D00F81-EF45-447B-AB14-9AE334D5B088}" destId="{D5EA6CAC-1FEB-473B-BF34-3D68C4C4137F}" srcOrd="1" destOrd="0" presId="urn:microsoft.com/office/officeart/2005/8/layout/orgChart1"/>
    <dgm:cxn modelId="{0DE1FC9B-654C-45CA-A0BB-3BF694070832}" type="presParOf" srcId="{D5EA6CAC-1FEB-473B-BF34-3D68C4C4137F}" destId="{4BADDBA5-23C0-43EE-A74F-0DFE7FF16145}" srcOrd="0" destOrd="0" presId="urn:microsoft.com/office/officeart/2005/8/layout/orgChart1"/>
    <dgm:cxn modelId="{76509FFC-CC5D-43A5-81B9-48BED8911ABD}" type="presParOf" srcId="{4BADDBA5-23C0-43EE-A74F-0DFE7FF16145}" destId="{C69BE4DB-10EA-4015-9D21-86C7BE7D5268}" srcOrd="0" destOrd="0" presId="urn:microsoft.com/office/officeart/2005/8/layout/orgChart1"/>
    <dgm:cxn modelId="{B1B6ED00-6A20-4843-8288-598C5B3C6738}" type="presParOf" srcId="{4BADDBA5-23C0-43EE-A74F-0DFE7FF16145}" destId="{401DA684-78EF-4AC9-BB7B-0AC5FB689AED}" srcOrd="1" destOrd="0" presId="urn:microsoft.com/office/officeart/2005/8/layout/orgChart1"/>
    <dgm:cxn modelId="{FEEDF4F3-C912-4599-839B-2390FF10A26D}" type="presParOf" srcId="{D5EA6CAC-1FEB-473B-BF34-3D68C4C4137F}" destId="{AE0F8752-7B13-41C6-8087-078B5ADD28AA}" srcOrd="1" destOrd="0" presId="urn:microsoft.com/office/officeart/2005/8/layout/orgChart1"/>
    <dgm:cxn modelId="{4208FAF6-AC0B-4315-B1BF-4F6A6B2ECE22}" type="presParOf" srcId="{D5EA6CAC-1FEB-473B-BF34-3D68C4C4137F}" destId="{9388BABA-2D86-4DF6-A00B-A73224F6338B}" srcOrd="2" destOrd="0" presId="urn:microsoft.com/office/officeart/2005/8/layout/orgChart1"/>
    <dgm:cxn modelId="{48900283-80AF-4E81-B73F-49A4AF512885}" type="presParOf" srcId="{8CB2F075-091B-4468-8994-6071053CB73C}" destId="{1836E0BA-D095-4E04-86D1-58CCA006D0FE}" srcOrd="2" destOrd="0" presId="urn:microsoft.com/office/officeart/2005/8/layout/orgChart1"/>
    <dgm:cxn modelId="{B352B114-4F8B-43F1-9C57-2E988465FFEC}" type="presParOf" srcId="{4B1A7EE6-A6D3-43CA-97AA-6F57748E81BF}" destId="{D05BE422-7E53-460B-8884-55E09EEC331E}" srcOrd="2" destOrd="0" presId="urn:microsoft.com/office/officeart/2005/8/layout/orgChart1"/>
    <dgm:cxn modelId="{2A0979A6-18EB-44DB-882C-E9F58F520DA9}" type="presParOf" srcId="{4B1A7EE6-A6D3-43CA-97AA-6F57748E81BF}" destId="{CFCDDE0D-AB8B-4391-A2C7-5F93EFBD333D}" srcOrd="3" destOrd="0" presId="urn:microsoft.com/office/officeart/2005/8/layout/orgChart1"/>
    <dgm:cxn modelId="{431B9AC1-F943-4ABB-A030-DBF112D73DC4}" type="presParOf" srcId="{CFCDDE0D-AB8B-4391-A2C7-5F93EFBD333D}" destId="{48F08CE5-3EEA-4750-B327-D8B9DDA4ECFD}" srcOrd="0" destOrd="0" presId="urn:microsoft.com/office/officeart/2005/8/layout/orgChart1"/>
    <dgm:cxn modelId="{4D7C43A1-B186-4C6C-861B-7A5E6226F68C}" type="presParOf" srcId="{48F08CE5-3EEA-4750-B327-D8B9DDA4ECFD}" destId="{B5337A45-F59F-4186-BBAD-FF5F7DE7F1A7}" srcOrd="0" destOrd="0" presId="urn:microsoft.com/office/officeart/2005/8/layout/orgChart1"/>
    <dgm:cxn modelId="{BD75B529-403D-4A3C-886B-4DC74E16182E}" type="presParOf" srcId="{48F08CE5-3EEA-4750-B327-D8B9DDA4ECFD}" destId="{DAE0E15F-7215-4AAC-944E-E75CB4A40FAF}" srcOrd="1" destOrd="0" presId="urn:microsoft.com/office/officeart/2005/8/layout/orgChart1"/>
    <dgm:cxn modelId="{76947DB3-8B09-46ED-83E8-2F8C1775D6F7}" type="presParOf" srcId="{CFCDDE0D-AB8B-4391-A2C7-5F93EFBD333D}" destId="{4EFFF05B-22D5-4D5F-9D61-10F64EBDD86D}" srcOrd="1" destOrd="0" presId="urn:microsoft.com/office/officeart/2005/8/layout/orgChart1"/>
    <dgm:cxn modelId="{32AEEE62-0410-40E3-AB8E-EDB5121DAE99}" type="presParOf" srcId="{CFCDDE0D-AB8B-4391-A2C7-5F93EFBD333D}" destId="{652F0FFD-B3F8-42E1-BC58-458839027B1F}" srcOrd="2" destOrd="0" presId="urn:microsoft.com/office/officeart/2005/8/layout/orgChart1"/>
    <dgm:cxn modelId="{C8B3DEC1-0164-4AD9-83A6-59428255947B}" type="presParOf" srcId="{652F0FFD-B3F8-42E1-BC58-458839027B1F}" destId="{79459A44-65DE-474F-A659-6E56ED2975A4}" srcOrd="0" destOrd="0" presId="urn:microsoft.com/office/officeart/2005/8/layout/orgChart1"/>
    <dgm:cxn modelId="{9CFEDEF5-4578-4AC6-BD90-4F657EC3BA58}" type="presParOf" srcId="{652F0FFD-B3F8-42E1-BC58-458839027B1F}" destId="{115675ED-1062-48BB-9B2D-91C6F42511D4}" srcOrd="1" destOrd="0" presId="urn:microsoft.com/office/officeart/2005/8/layout/orgChart1"/>
    <dgm:cxn modelId="{714469C0-6B23-48C2-A268-35267BC3F78A}" type="presParOf" srcId="{115675ED-1062-48BB-9B2D-91C6F42511D4}" destId="{AA8403AA-26D4-48CF-86E8-DEED6E0807AB}" srcOrd="0" destOrd="0" presId="urn:microsoft.com/office/officeart/2005/8/layout/orgChart1"/>
    <dgm:cxn modelId="{15386B08-3A09-42B1-BEFF-529AB90DA738}" type="presParOf" srcId="{AA8403AA-26D4-48CF-86E8-DEED6E0807AB}" destId="{4DD21374-8D88-4DAD-83E6-12584015EEB9}" srcOrd="0" destOrd="0" presId="urn:microsoft.com/office/officeart/2005/8/layout/orgChart1"/>
    <dgm:cxn modelId="{DFAD8BA0-2F32-4D83-B3B6-06B90633E57F}" type="presParOf" srcId="{AA8403AA-26D4-48CF-86E8-DEED6E0807AB}" destId="{03842284-74C6-4C94-8E8E-CDD531B20382}" srcOrd="1" destOrd="0" presId="urn:microsoft.com/office/officeart/2005/8/layout/orgChart1"/>
    <dgm:cxn modelId="{92FC9C58-65EC-4DE0-8131-35140528CD0E}" type="presParOf" srcId="{115675ED-1062-48BB-9B2D-91C6F42511D4}" destId="{F6130147-60CE-4A1C-A3E5-DBD1FC229811}" srcOrd="1" destOrd="0" presId="urn:microsoft.com/office/officeart/2005/8/layout/orgChart1"/>
    <dgm:cxn modelId="{0E90AD28-7089-4E42-9DB6-A7E86C5FB377}" type="presParOf" srcId="{F6130147-60CE-4A1C-A3E5-DBD1FC229811}" destId="{04CC7B02-49D8-4EAE-9447-68A97EC1AEC5}" srcOrd="0" destOrd="0" presId="urn:microsoft.com/office/officeart/2005/8/layout/orgChart1"/>
    <dgm:cxn modelId="{B2A11484-631B-4F46-A64E-8D0F669930EA}" type="presParOf" srcId="{F6130147-60CE-4A1C-A3E5-DBD1FC229811}" destId="{4FDD803E-DB24-4AF0-8229-EDEFBD07CBF4}" srcOrd="1" destOrd="0" presId="urn:microsoft.com/office/officeart/2005/8/layout/orgChart1"/>
    <dgm:cxn modelId="{39C1A03D-AB2D-4A9A-9E3E-5E85A550D587}" type="presParOf" srcId="{4FDD803E-DB24-4AF0-8229-EDEFBD07CBF4}" destId="{2B289BAD-1DBC-4B61-86FA-950F994936B4}" srcOrd="0" destOrd="0" presId="urn:microsoft.com/office/officeart/2005/8/layout/orgChart1"/>
    <dgm:cxn modelId="{21EBF568-09B8-48C0-9372-765AA81A44D4}" type="presParOf" srcId="{2B289BAD-1DBC-4B61-86FA-950F994936B4}" destId="{9111C0E3-6043-41A5-BCCE-D8EDB447EC84}" srcOrd="0" destOrd="0" presId="urn:microsoft.com/office/officeart/2005/8/layout/orgChart1"/>
    <dgm:cxn modelId="{5E1818AD-0BD7-4FB7-9F9B-55C60F155020}" type="presParOf" srcId="{2B289BAD-1DBC-4B61-86FA-950F994936B4}" destId="{B077AEDC-ABF4-4352-8429-5483AE71E307}" srcOrd="1" destOrd="0" presId="urn:microsoft.com/office/officeart/2005/8/layout/orgChart1"/>
    <dgm:cxn modelId="{4125B365-67E6-446D-B56E-ED478F0ABEEF}" type="presParOf" srcId="{4FDD803E-DB24-4AF0-8229-EDEFBD07CBF4}" destId="{C14E0A4F-8255-4050-85C3-FF0667226864}" srcOrd="1" destOrd="0" presId="urn:microsoft.com/office/officeart/2005/8/layout/orgChart1"/>
    <dgm:cxn modelId="{6C8E37F0-9250-4D87-9973-BCD599491A96}" type="presParOf" srcId="{4FDD803E-DB24-4AF0-8229-EDEFBD07CBF4}" destId="{0935DF26-E7C5-4257-94F3-14D9D690D9CC}" srcOrd="2" destOrd="0" presId="urn:microsoft.com/office/officeart/2005/8/layout/orgChart1"/>
    <dgm:cxn modelId="{77E2AE3D-F093-48CF-93E7-C860D917DED8}" type="presParOf" srcId="{115675ED-1062-48BB-9B2D-91C6F42511D4}" destId="{D8D4495E-61CB-432A-8CAC-FEFCB3A01175}" srcOrd="2" destOrd="0" presId="urn:microsoft.com/office/officeart/2005/8/layout/orgChart1"/>
    <dgm:cxn modelId="{F4A1F0B4-2B2A-4CE5-8EF5-DA067CEBD0E0}" type="presParOf" srcId="{652F0FFD-B3F8-42E1-BC58-458839027B1F}" destId="{8067EBE0-FF80-412D-B59A-577CD9E02FCD}" srcOrd="2" destOrd="0" presId="urn:microsoft.com/office/officeart/2005/8/layout/orgChart1"/>
    <dgm:cxn modelId="{E7CCC6B9-94ED-4A70-9C2E-2509FB1F90EB}" type="presParOf" srcId="{652F0FFD-B3F8-42E1-BC58-458839027B1F}" destId="{9AC49896-8EAB-4669-99B7-9779EA542E21}" srcOrd="3" destOrd="0" presId="urn:microsoft.com/office/officeart/2005/8/layout/orgChart1"/>
    <dgm:cxn modelId="{21EAA3E7-CC6E-4202-A4B1-B0C6C7D9765E}" type="presParOf" srcId="{9AC49896-8EAB-4669-99B7-9779EA542E21}" destId="{2C47AF28-9DBE-4818-985E-45C385D5DC1C}" srcOrd="0" destOrd="0" presId="urn:microsoft.com/office/officeart/2005/8/layout/orgChart1"/>
    <dgm:cxn modelId="{A3E04BDE-EDA4-4B05-B273-D199372777A8}" type="presParOf" srcId="{2C47AF28-9DBE-4818-985E-45C385D5DC1C}" destId="{EC5C8607-D5EA-4C9C-ADF9-B904AE9B7B39}" srcOrd="0" destOrd="0" presId="urn:microsoft.com/office/officeart/2005/8/layout/orgChart1"/>
    <dgm:cxn modelId="{21BDCEE7-342A-4B30-B203-831CB210D9BF}" type="presParOf" srcId="{2C47AF28-9DBE-4818-985E-45C385D5DC1C}" destId="{8AFB8F8D-D302-49DA-A425-5F682B56FD3F}" srcOrd="1" destOrd="0" presId="urn:microsoft.com/office/officeart/2005/8/layout/orgChart1"/>
    <dgm:cxn modelId="{DE58F6FF-218C-44BC-B385-83A523A40D6A}" type="presParOf" srcId="{9AC49896-8EAB-4669-99B7-9779EA542E21}" destId="{159E7D32-50DD-4312-86EF-CFE66231C5EC}" srcOrd="1" destOrd="0" presId="urn:microsoft.com/office/officeart/2005/8/layout/orgChart1"/>
    <dgm:cxn modelId="{7846F2FF-169C-40B1-8C27-EE0EC44EDED9}" type="presParOf" srcId="{159E7D32-50DD-4312-86EF-CFE66231C5EC}" destId="{8E8DE25D-6961-47A1-854F-2318E8E76463}" srcOrd="0" destOrd="0" presId="urn:microsoft.com/office/officeart/2005/8/layout/orgChart1"/>
    <dgm:cxn modelId="{EC03FD47-8F3C-474A-AD48-7F472DCCD253}" type="presParOf" srcId="{159E7D32-50DD-4312-86EF-CFE66231C5EC}" destId="{C84DADF6-5A96-4BCA-B2A2-AE74B950B6D3}" srcOrd="1" destOrd="0" presId="urn:microsoft.com/office/officeart/2005/8/layout/orgChart1"/>
    <dgm:cxn modelId="{18C70895-1340-4A77-BB37-9195C15E95FF}" type="presParOf" srcId="{C84DADF6-5A96-4BCA-B2A2-AE74B950B6D3}" destId="{CB53FFDF-69B5-4B19-A76E-F3C24F9966A4}" srcOrd="0" destOrd="0" presId="urn:microsoft.com/office/officeart/2005/8/layout/orgChart1"/>
    <dgm:cxn modelId="{F9AF99F8-2945-4D8C-8A4B-6FAD79FFE49C}" type="presParOf" srcId="{CB53FFDF-69B5-4B19-A76E-F3C24F9966A4}" destId="{E5877B0F-B318-49C5-A7B8-D93DEACB871F}" srcOrd="0" destOrd="0" presId="urn:microsoft.com/office/officeart/2005/8/layout/orgChart1"/>
    <dgm:cxn modelId="{299A0128-BCCF-4355-AD60-C311387F364D}" type="presParOf" srcId="{CB53FFDF-69B5-4B19-A76E-F3C24F9966A4}" destId="{15E36664-4E36-44C5-9D2E-36D948A443DD}" srcOrd="1" destOrd="0" presId="urn:microsoft.com/office/officeart/2005/8/layout/orgChart1"/>
    <dgm:cxn modelId="{EA3B8009-2041-4526-AEA6-C7E76AAD6844}" type="presParOf" srcId="{C84DADF6-5A96-4BCA-B2A2-AE74B950B6D3}" destId="{4B766800-9799-4895-9FF5-BF8AD51375F4}" srcOrd="1" destOrd="0" presId="urn:microsoft.com/office/officeart/2005/8/layout/orgChart1"/>
    <dgm:cxn modelId="{82014E05-C066-4637-9A7B-588D3975CC68}" type="presParOf" srcId="{C84DADF6-5A96-4BCA-B2A2-AE74B950B6D3}" destId="{35175E2D-34F2-4040-9EC4-B7C46EBFE4E0}" srcOrd="2" destOrd="0" presId="urn:microsoft.com/office/officeart/2005/8/layout/orgChart1"/>
    <dgm:cxn modelId="{D6578F36-7E34-4C0D-911F-29F7FC81E562}" type="presParOf" srcId="{9AC49896-8EAB-4669-99B7-9779EA542E21}" destId="{2267E94B-5707-42E9-9FD2-0C6C2C65B3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13054-6E9C-492F-BA28-5A742B808B55}">
      <dsp:nvSpPr>
        <dsp:cNvPr id="0" name=""/>
        <dsp:cNvSpPr/>
      </dsp:nvSpPr>
      <dsp:spPr>
        <a:xfrm>
          <a:off x="679050" y="578168"/>
          <a:ext cx="1887187" cy="188718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8C315-A357-4BFC-8214-91F8BDFCECC9}">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1D091-F163-4D38-867F-09CAEA390D6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s-MX" sz="2100" kern="1200"/>
            <a:t>1. Opinión con salvedades</a:t>
          </a:r>
          <a:endParaRPr lang="en-US" sz="2100" kern="1200"/>
        </a:p>
      </dsp:txBody>
      <dsp:txXfrm>
        <a:off x="75768" y="3053169"/>
        <a:ext cx="3093750" cy="720000"/>
      </dsp:txXfrm>
    </dsp:sp>
    <dsp:sp modelId="{4370BD3C-5999-4042-AABD-26DECFF1A831}">
      <dsp:nvSpPr>
        <dsp:cNvPr id="0" name=""/>
        <dsp:cNvSpPr/>
      </dsp:nvSpPr>
      <dsp:spPr>
        <a:xfrm>
          <a:off x="4314206" y="578168"/>
          <a:ext cx="1887187" cy="1887187"/>
        </a:xfrm>
        <a:prstGeom prst="round2DiagRect">
          <a:avLst>
            <a:gd name="adj1" fmla="val 29727"/>
            <a:gd name="adj2" fmla="val 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54B9DC66-0514-44CD-97E0-4B369A96880D}">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63E461-5A91-4B32-97A1-B75ED16A83B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s-MX" sz="2100" kern="1200" dirty="0"/>
            <a:t>2. Opinión desfavorable o adversa.</a:t>
          </a:r>
          <a:endParaRPr lang="en-US" sz="2100" kern="1200" dirty="0"/>
        </a:p>
      </dsp:txBody>
      <dsp:txXfrm>
        <a:off x="3710925" y="3053169"/>
        <a:ext cx="3093750" cy="720000"/>
      </dsp:txXfrm>
    </dsp:sp>
    <dsp:sp modelId="{E2CD1DEA-BA30-42B6-90BF-252A298CB13A}">
      <dsp:nvSpPr>
        <dsp:cNvPr id="0" name=""/>
        <dsp:cNvSpPr/>
      </dsp:nvSpPr>
      <dsp:spPr>
        <a:xfrm>
          <a:off x="7949362" y="578168"/>
          <a:ext cx="1887187" cy="1887187"/>
        </a:xfrm>
        <a:prstGeom prst="round2DiagRect">
          <a:avLst>
            <a:gd name="adj1" fmla="val 29727"/>
            <a:gd name="adj2" fmla="val 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C2EE1E62-554F-4A87-89E6-1F13669C7D4A}">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2892D3-112D-4B2D-9221-B582CE2D2F19}">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s-MX" sz="2100" kern="1200" dirty="0"/>
            <a:t>3. Denegación  o abstención de opinión. </a:t>
          </a:r>
          <a:endParaRPr lang="en-US" sz="2100" kern="1200" dirty="0"/>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0FB6-8820-4BD3-8368-CB51698DE907}">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9CF26-E462-4202-8626-B596A1E0BA8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AC6C0-7C7A-49DC-8C47-A6C21B01E4D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s-MX" sz="2500" kern="1200"/>
            <a:t>La adecuación de las políticas contables seleccionadas.</a:t>
          </a:r>
          <a:endParaRPr lang="en-US" sz="2500" kern="1200"/>
        </a:p>
      </dsp:txBody>
      <dsp:txXfrm>
        <a:off x="1435590" y="531"/>
        <a:ext cx="9080009" cy="1242935"/>
      </dsp:txXfrm>
    </dsp:sp>
    <dsp:sp modelId="{C99FB7D2-12B0-4D91-892A-FE1C518947C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D6FF9-5654-4D18-8D03-61B5E0F79AD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1AC78-53B6-4607-86EF-687CE662675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s-MX" sz="2500" kern="1200"/>
            <a:t>La aplicación de las políticas contables seleccionadas.</a:t>
          </a:r>
          <a:endParaRPr lang="en-US" sz="2500" kern="1200"/>
        </a:p>
      </dsp:txBody>
      <dsp:txXfrm>
        <a:off x="1435590" y="1554201"/>
        <a:ext cx="9080009" cy="1242935"/>
      </dsp:txXfrm>
    </dsp:sp>
    <dsp:sp modelId="{814D674D-66E0-4062-9C10-14F3D116491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29F6B-054E-4020-AA52-18FD77CD968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56AD0-5BEA-4589-852E-8FBDC7FA6C2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s-MX" sz="2500" kern="1200"/>
            <a:t>La adecuación o idoneidad de la información revelada en los estados financieros.</a:t>
          </a:r>
          <a:endParaRPr lang="en-US" sz="2500" kern="1200"/>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DE25D-6961-47A1-854F-2318E8E76463}">
      <dsp:nvSpPr>
        <dsp:cNvPr id="0" name=""/>
        <dsp:cNvSpPr/>
      </dsp:nvSpPr>
      <dsp:spPr>
        <a:xfrm>
          <a:off x="8841232" y="3055172"/>
          <a:ext cx="218058" cy="668713"/>
        </a:xfrm>
        <a:custGeom>
          <a:avLst/>
          <a:gdLst/>
          <a:ahLst/>
          <a:cxnLst/>
          <a:rect l="0" t="0" r="0" b="0"/>
          <a:pathLst>
            <a:path>
              <a:moveTo>
                <a:pt x="0" y="0"/>
              </a:moveTo>
              <a:lnTo>
                <a:pt x="0" y="668713"/>
              </a:lnTo>
              <a:lnTo>
                <a:pt x="218058" y="6687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67EBE0-FF80-412D-B59A-577CD9E02FCD}">
      <dsp:nvSpPr>
        <dsp:cNvPr id="0" name=""/>
        <dsp:cNvSpPr/>
      </dsp:nvSpPr>
      <dsp:spPr>
        <a:xfrm>
          <a:off x="7961728" y="2023027"/>
          <a:ext cx="152641" cy="668713"/>
        </a:xfrm>
        <a:custGeom>
          <a:avLst/>
          <a:gdLst/>
          <a:ahLst/>
          <a:cxnLst/>
          <a:rect l="0" t="0" r="0" b="0"/>
          <a:pathLst>
            <a:path>
              <a:moveTo>
                <a:pt x="0" y="0"/>
              </a:moveTo>
              <a:lnTo>
                <a:pt x="0" y="668713"/>
              </a:lnTo>
              <a:lnTo>
                <a:pt x="152641" y="6687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CC7B02-49D8-4EAE-9447-68A97EC1AEC5}">
      <dsp:nvSpPr>
        <dsp:cNvPr id="0" name=""/>
        <dsp:cNvSpPr/>
      </dsp:nvSpPr>
      <dsp:spPr>
        <a:xfrm>
          <a:off x="6137303" y="3055172"/>
          <a:ext cx="218058" cy="668713"/>
        </a:xfrm>
        <a:custGeom>
          <a:avLst/>
          <a:gdLst/>
          <a:ahLst/>
          <a:cxnLst/>
          <a:rect l="0" t="0" r="0" b="0"/>
          <a:pathLst>
            <a:path>
              <a:moveTo>
                <a:pt x="0" y="0"/>
              </a:moveTo>
              <a:lnTo>
                <a:pt x="0" y="668713"/>
              </a:lnTo>
              <a:lnTo>
                <a:pt x="218058" y="6687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459A44-65DE-474F-A659-6E56ED2975A4}">
      <dsp:nvSpPr>
        <dsp:cNvPr id="0" name=""/>
        <dsp:cNvSpPr/>
      </dsp:nvSpPr>
      <dsp:spPr>
        <a:xfrm>
          <a:off x="6864166" y="2023027"/>
          <a:ext cx="1097562" cy="668713"/>
        </a:xfrm>
        <a:custGeom>
          <a:avLst/>
          <a:gdLst/>
          <a:ahLst/>
          <a:cxnLst/>
          <a:rect l="0" t="0" r="0" b="0"/>
          <a:pathLst>
            <a:path>
              <a:moveTo>
                <a:pt x="1097562" y="0"/>
              </a:moveTo>
              <a:lnTo>
                <a:pt x="1097562" y="668713"/>
              </a:lnTo>
              <a:lnTo>
                <a:pt x="0" y="6687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5BE422-7E53-460B-8884-55E09EEC331E}">
      <dsp:nvSpPr>
        <dsp:cNvPr id="0" name=""/>
        <dsp:cNvSpPr/>
      </dsp:nvSpPr>
      <dsp:spPr>
        <a:xfrm>
          <a:off x="5257800" y="990882"/>
          <a:ext cx="1977066" cy="668713"/>
        </a:xfrm>
        <a:custGeom>
          <a:avLst/>
          <a:gdLst/>
          <a:ahLst/>
          <a:cxnLst/>
          <a:rect l="0" t="0" r="0" b="0"/>
          <a:pathLst>
            <a:path>
              <a:moveTo>
                <a:pt x="0" y="0"/>
              </a:moveTo>
              <a:lnTo>
                <a:pt x="0" y="668713"/>
              </a:lnTo>
              <a:lnTo>
                <a:pt x="1977066" y="6687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6B1FA7-CA99-454E-9814-5F8AFD70513B}">
      <dsp:nvSpPr>
        <dsp:cNvPr id="0" name=""/>
        <dsp:cNvSpPr/>
      </dsp:nvSpPr>
      <dsp:spPr>
        <a:xfrm>
          <a:off x="3433374" y="3055172"/>
          <a:ext cx="218058" cy="668713"/>
        </a:xfrm>
        <a:custGeom>
          <a:avLst/>
          <a:gdLst/>
          <a:ahLst/>
          <a:cxnLst/>
          <a:rect l="0" t="0" r="0" b="0"/>
          <a:pathLst>
            <a:path>
              <a:moveTo>
                <a:pt x="0" y="0"/>
              </a:moveTo>
              <a:lnTo>
                <a:pt x="0" y="668713"/>
              </a:lnTo>
              <a:lnTo>
                <a:pt x="218058" y="6687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AF0337-86C5-4B60-9FD4-D962B47DD6D2}">
      <dsp:nvSpPr>
        <dsp:cNvPr id="0" name=""/>
        <dsp:cNvSpPr/>
      </dsp:nvSpPr>
      <dsp:spPr>
        <a:xfrm>
          <a:off x="2553871" y="2023027"/>
          <a:ext cx="152641" cy="668713"/>
        </a:xfrm>
        <a:custGeom>
          <a:avLst/>
          <a:gdLst/>
          <a:ahLst/>
          <a:cxnLst/>
          <a:rect l="0" t="0" r="0" b="0"/>
          <a:pathLst>
            <a:path>
              <a:moveTo>
                <a:pt x="0" y="0"/>
              </a:moveTo>
              <a:lnTo>
                <a:pt x="0" y="668713"/>
              </a:lnTo>
              <a:lnTo>
                <a:pt x="152641" y="6687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8BD66D-4B67-4A51-9888-886BABFD13D4}">
      <dsp:nvSpPr>
        <dsp:cNvPr id="0" name=""/>
        <dsp:cNvSpPr/>
      </dsp:nvSpPr>
      <dsp:spPr>
        <a:xfrm>
          <a:off x="729445" y="3055172"/>
          <a:ext cx="218058" cy="668713"/>
        </a:xfrm>
        <a:custGeom>
          <a:avLst/>
          <a:gdLst/>
          <a:ahLst/>
          <a:cxnLst/>
          <a:rect l="0" t="0" r="0" b="0"/>
          <a:pathLst>
            <a:path>
              <a:moveTo>
                <a:pt x="0" y="0"/>
              </a:moveTo>
              <a:lnTo>
                <a:pt x="0" y="668713"/>
              </a:lnTo>
              <a:lnTo>
                <a:pt x="218058" y="6687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9D70E-5104-4F2D-9457-452998282AC7}">
      <dsp:nvSpPr>
        <dsp:cNvPr id="0" name=""/>
        <dsp:cNvSpPr/>
      </dsp:nvSpPr>
      <dsp:spPr>
        <a:xfrm>
          <a:off x="1456308" y="2023027"/>
          <a:ext cx="1097562" cy="668713"/>
        </a:xfrm>
        <a:custGeom>
          <a:avLst/>
          <a:gdLst/>
          <a:ahLst/>
          <a:cxnLst/>
          <a:rect l="0" t="0" r="0" b="0"/>
          <a:pathLst>
            <a:path>
              <a:moveTo>
                <a:pt x="1097562" y="0"/>
              </a:moveTo>
              <a:lnTo>
                <a:pt x="1097562" y="668713"/>
              </a:lnTo>
              <a:lnTo>
                <a:pt x="0" y="6687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ADBF4-4744-4C06-8E90-AD1E4F04E7B8}">
      <dsp:nvSpPr>
        <dsp:cNvPr id="0" name=""/>
        <dsp:cNvSpPr/>
      </dsp:nvSpPr>
      <dsp:spPr>
        <a:xfrm>
          <a:off x="3280733" y="990882"/>
          <a:ext cx="1977066" cy="668713"/>
        </a:xfrm>
        <a:custGeom>
          <a:avLst/>
          <a:gdLst/>
          <a:ahLst/>
          <a:cxnLst/>
          <a:rect l="0" t="0" r="0" b="0"/>
          <a:pathLst>
            <a:path>
              <a:moveTo>
                <a:pt x="1977066" y="0"/>
              </a:moveTo>
              <a:lnTo>
                <a:pt x="1977066" y="668713"/>
              </a:lnTo>
              <a:lnTo>
                <a:pt x="0" y="6687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106AB1-AE18-438B-8DFB-37CE4A68B6D1}">
      <dsp:nvSpPr>
        <dsp:cNvPr id="0" name=""/>
        <dsp:cNvSpPr/>
      </dsp:nvSpPr>
      <dsp:spPr>
        <a:xfrm>
          <a:off x="4530937" y="264020"/>
          <a:ext cx="1453725" cy="726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t>Opinión Modificada</a:t>
          </a:r>
        </a:p>
      </dsp:txBody>
      <dsp:txXfrm>
        <a:off x="4530937" y="264020"/>
        <a:ext cx="1453725" cy="726862"/>
      </dsp:txXfrm>
    </dsp:sp>
    <dsp:sp modelId="{7A4E4D3C-5977-4A6B-8A14-1E9E9075217F}">
      <dsp:nvSpPr>
        <dsp:cNvPr id="0" name=""/>
        <dsp:cNvSpPr/>
      </dsp:nvSpPr>
      <dsp:spPr>
        <a:xfrm>
          <a:off x="1827008" y="1296165"/>
          <a:ext cx="1453725" cy="72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1827008" y="1296165"/>
        <a:ext cx="1453725" cy="726862"/>
      </dsp:txXfrm>
    </dsp:sp>
    <dsp:sp modelId="{3072A7E5-BE0E-4C4A-BD90-B83FA93B5557}">
      <dsp:nvSpPr>
        <dsp:cNvPr id="0" name=""/>
        <dsp:cNvSpPr/>
      </dsp:nvSpPr>
      <dsp:spPr>
        <a:xfrm>
          <a:off x="2583" y="2328310"/>
          <a:ext cx="1453725" cy="72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2583" y="2328310"/>
        <a:ext cx="1453725" cy="726862"/>
      </dsp:txXfrm>
    </dsp:sp>
    <dsp:sp modelId="{E1F208C7-8F31-4972-95CA-1E183EA98637}">
      <dsp:nvSpPr>
        <dsp:cNvPr id="0" name=""/>
        <dsp:cNvSpPr/>
      </dsp:nvSpPr>
      <dsp:spPr>
        <a:xfrm>
          <a:off x="947504" y="3360455"/>
          <a:ext cx="1453725" cy="7268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947504" y="3360455"/>
        <a:ext cx="1453725" cy="726862"/>
      </dsp:txXfrm>
    </dsp:sp>
    <dsp:sp modelId="{8D3608D3-42A9-47FE-BA9B-F6E2ABFD993C}">
      <dsp:nvSpPr>
        <dsp:cNvPr id="0" name=""/>
        <dsp:cNvSpPr/>
      </dsp:nvSpPr>
      <dsp:spPr>
        <a:xfrm>
          <a:off x="2706512" y="2328310"/>
          <a:ext cx="1453725" cy="72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2706512" y="2328310"/>
        <a:ext cx="1453725" cy="726862"/>
      </dsp:txXfrm>
    </dsp:sp>
    <dsp:sp modelId="{C69BE4DB-10EA-4015-9D21-86C7BE7D5268}">
      <dsp:nvSpPr>
        <dsp:cNvPr id="0" name=""/>
        <dsp:cNvSpPr/>
      </dsp:nvSpPr>
      <dsp:spPr>
        <a:xfrm>
          <a:off x="3651433" y="3360455"/>
          <a:ext cx="1453725" cy="7268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3651433" y="3360455"/>
        <a:ext cx="1453725" cy="726862"/>
      </dsp:txXfrm>
    </dsp:sp>
    <dsp:sp modelId="{B5337A45-F59F-4186-BBAD-FF5F7DE7F1A7}">
      <dsp:nvSpPr>
        <dsp:cNvPr id="0" name=""/>
        <dsp:cNvSpPr/>
      </dsp:nvSpPr>
      <dsp:spPr>
        <a:xfrm>
          <a:off x="7234866" y="1296165"/>
          <a:ext cx="1453725" cy="72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kern="1200" dirty="0"/>
            <a:t>Imposibilidad de obtener evidencia de auditoría suficiente y adecuada </a:t>
          </a:r>
        </a:p>
      </dsp:txBody>
      <dsp:txXfrm>
        <a:off x="7234866" y="1296165"/>
        <a:ext cx="1453725" cy="726862"/>
      </dsp:txXfrm>
    </dsp:sp>
    <dsp:sp modelId="{4DD21374-8D88-4DAD-83E6-12584015EEB9}">
      <dsp:nvSpPr>
        <dsp:cNvPr id="0" name=""/>
        <dsp:cNvSpPr/>
      </dsp:nvSpPr>
      <dsp:spPr>
        <a:xfrm>
          <a:off x="5410441" y="2328310"/>
          <a:ext cx="1453725" cy="72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5410441" y="2328310"/>
        <a:ext cx="1453725" cy="726862"/>
      </dsp:txXfrm>
    </dsp:sp>
    <dsp:sp modelId="{9111C0E3-6043-41A5-BCCE-D8EDB447EC84}">
      <dsp:nvSpPr>
        <dsp:cNvPr id="0" name=""/>
        <dsp:cNvSpPr/>
      </dsp:nvSpPr>
      <dsp:spPr>
        <a:xfrm>
          <a:off x="6355362" y="3360455"/>
          <a:ext cx="1453725" cy="7268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6355362" y="3360455"/>
        <a:ext cx="1453725" cy="726862"/>
      </dsp:txXfrm>
    </dsp:sp>
    <dsp:sp modelId="{EC5C8607-D5EA-4C9C-ADF9-B904AE9B7B39}">
      <dsp:nvSpPr>
        <dsp:cNvPr id="0" name=""/>
        <dsp:cNvSpPr/>
      </dsp:nvSpPr>
      <dsp:spPr>
        <a:xfrm>
          <a:off x="8114370" y="2328310"/>
          <a:ext cx="1453725" cy="72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8114370" y="2328310"/>
        <a:ext cx="1453725" cy="726862"/>
      </dsp:txXfrm>
    </dsp:sp>
    <dsp:sp modelId="{E5877B0F-B318-49C5-A7B8-D93DEACB871F}">
      <dsp:nvSpPr>
        <dsp:cNvPr id="0" name=""/>
        <dsp:cNvSpPr/>
      </dsp:nvSpPr>
      <dsp:spPr>
        <a:xfrm>
          <a:off x="9059291" y="3360455"/>
          <a:ext cx="1453725" cy="7268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9059291" y="3360455"/>
        <a:ext cx="1453725" cy="72686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06D3D-B427-0C47-3972-033FBC410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9C9352E-3FC3-721F-414E-F3DE682F2E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29AD212-0F6D-F683-92F8-46FE9159B0F5}"/>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5" name="Marcador de pie de página 4">
            <a:extLst>
              <a:ext uri="{FF2B5EF4-FFF2-40B4-BE49-F238E27FC236}">
                <a16:creationId xmlns:a16="http://schemas.microsoft.com/office/drawing/2014/main" id="{38CF8440-CB02-20CD-9A8D-3027DF4BBD0B}"/>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6" name="Marcador de número de diapositiva 5">
            <a:extLst>
              <a:ext uri="{FF2B5EF4-FFF2-40B4-BE49-F238E27FC236}">
                <a16:creationId xmlns:a16="http://schemas.microsoft.com/office/drawing/2014/main" id="{E09A3334-DDB4-AB4D-23FF-420725D8B2CD}"/>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41514263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0F64F-1030-C5DC-408E-B7AF7859606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30B7BF-49B0-8063-AEAC-511D25F1A0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FFAFFF6-616B-1C1B-4EF0-2094798A504F}"/>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5" name="Marcador de pie de página 4">
            <a:extLst>
              <a:ext uri="{FF2B5EF4-FFF2-40B4-BE49-F238E27FC236}">
                <a16:creationId xmlns:a16="http://schemas.microsoft.com/office/drawing/2014/main" id="{4DCB8F1D-44E5-2193-C410-071E86F6011F}"/>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6" name="Marcador de número de diapositiva 5">
            <a:extLst>
              <a:ext uri="{FF2B5EF4-FFF2-40B4-BE49-F238E27FC236}">
                <a16:creationId xmlns:a16="http://schemas.microsoft.com/office/drawing/2014/main" id="{5B75B256-3DED-16E2-9391-2720A6EC753B}"/>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27590129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FE216D-F0DD-767F-13B4-574B9FFA2A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38C1CDD-0780-4C74-DEB0-078F393F34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3DE55C5-9CB9-89F4-1612-51D4ADAB6BDF}"/>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5" name="Marcador de pie de página 4">
            <a:extLst>
              <a:ext uri="{FF2B5EF4-FFF2-40B4-BE49-F238E27FC236}">
                <a16:creationId xmlns:a16="http://schemas.microsoft.com/office/drawing/2014/main" id="{D1F8E5C0-1505-0E58-38AE-EE72D79B3F20}"/>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6" name="Marcador de número de diapositiva 5">
            <a:extLst>
              <a:ext uri="{FF2B5EF4-FFF2-40B4-BE49-F238E27FC236}">
                <a16:creationId xmlns:a16="http://schemas.microsoft.com/office/drawing/2014/main" id="{E8F5900F-FF44-573D-9A98-2A13AD9DA72B}"/>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19291005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18C8B-CFDC-CA02-E287-52FE39445C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5793692-F9E1-D9AC-557E-5C20CCD4C1D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2A21FDB-8450-2843-2446-46D4F9E6E56E}"/>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5" name="Marcador de pie de página 4">
            <a:extLst>
              <a:ext uri="{FF2B5EF4-FFF2-40B4-BE49-F238E27FC236}">
                <a16:creationId xmlns:a16="http://schemas.microsoft.com/office/drawing/2014/main" id="{169D3CB3-C00C-2793-367C-4015F50D4192}"/>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6" name="Marcador de número de diapositiva 5">
            <a:extLst>
              <a:ext uri="{FF2B5EF4-FFF2-40B4-BE49-F238E27FC236}">
                <a16:creationId xmlns:a16="http://schemas.microsoft.com/office/drawing/2014/main" id="{9E8F889F-E7A7-6E99-1A18-344E4AC6C32C}"/>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5944944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E9B61-79EF-8A24-A310-4B45EB2075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C6F4EBB-38DD-8C3A-7275-EEE0A7805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AD4B0D-75BE-F5D5-7FD7-21FF99DA09E1}"/>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5" name="Marcador de pie de página 4">
            <a:extLst>
              <a:ext uri="{FF2B5EF4-FFF2-40B4-BE49-F238E27FC236}">
                <a16:creationId xmlns:a16="http://schemas.microsoft.com/office/drawing/2014/main" id="{066D99D0-7E5C-0B80-DF9D-68913AAB913B}"/>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6" name="Marcador de número de diapositiva 5">
            <a:extLst>
              <a:ext uri="{FF2B5EF4-FFF2-40B4-BE49-F238E27FC236}">
                <a16:creationId xmlns:a16="http://schemas.microsoft.com/office/drawing/2014/main" id="{093BA5ED-9D32-2355-0FA7-ED86AFFBB4F7}"/>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23773531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66475-B253-7616-F8D0-40E7923C29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8845BDB-8043-86A4-D69A-E7B953E5100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0132E86-76C7-AA3B-0417-FA90D85E4F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0586702-F355-2D2C-D18F-2632AD607765}"/>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6" name="Marcador de pie de página 5">
            <a:extLst>
              <a:ext uri="{FF2B5EF4-FFF2-40B4-BE49-F238E27FC236}">
                <a16:creationId xmlns:a16="http://schemas.microsoft.com/office/drawing/2014/main" id="{82D67E05-FFC3-2F4B-FA82-0FE59AC7DF50}"/>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7" name="Marcador de número de diapositiva 6">
            <a:extLst>
              <a:ext uri="{FF2B5EF4-FFF2-40B4-BE49-F238E27FC236}">
                <a16:creationId xmlns:a16="http://schemas.microsoft.com/office/drawing/2014/main" id="{CA1A7E0E-6463-1462-EA35-AAF6B5E9834F}"/>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5097389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68267-2960-CE0B-451C-EACA0D57B53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E72E9D1-E61D-F35C-D5D8-9CD163BE6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B428F7-C197-6F2A-734A-9DB00AB867A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75DCB04-BD7A-0A79-958A-160F61888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2E0244-F0E2-49B0-347C-DE2A0F1191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F76127D-0ACF-2DF9-D042-9C7071A7ABFD}"/>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8" name="Marcador de pie de página 7">
            <a:extLst>
              <a:ext uri="{FF2B5EF4-FFF2-40B4-BE49-F238E27FC236}">
                <a16:creationId xmlns:a16="http://schemas.microsoft.com/office/drawing/2014/main" id="{A91B94FE-3037-8E59-6217-ECAAB8819003}"/>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9" name="Marcador de número de diapositiva 8">
            <a:extLst>
              <a:ext uri="{FF2B5EF4-FFF2-40B4-BE49-F238E27FC236}">
                <a16:creationId xmlns:a16="http://schemas.microsoft.com/office/drawing/2014/main" id="{CD95F5CD-EF47-D59D-4513-8BE5675479EF}"/>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40346418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96F09-C64E-D9F6-9D5F-A1A75B88CA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523E54D-E609-99FD-46D3-5F6F58934297}"/>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4" name="Marcador de pie de página 3">
            <a:extLst>
              <a:ext uri="{FF2B5EF4-FFF2-40B4-BE49-F238E27FC236}">
                <a16:creationId xmlns:a16="http://schemas.microsoft.com/office/drawing/2014/main" id="{42B765D8-8051-64D9-08F6-AF406520AA69}"/>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5" name="Marcador de número de diapositiva 4">
            <a:extLst>
              <a:ext uri="{FF2B5EF4-FFF2-40B4-BE49-F238E27FC236}">
                <a16:creationId xmlns:a16="http://schemas.microsoft.com/office/drawing/2014/main" id="{CA5D1DE9-861A-2CF3-19C9-A28B37214D60}"/>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23335876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20371A-8DBC-F316-A524-AD37CDA864B5}"/>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3" name="Marcador de pie de página 2">
            <a:extLst>
              <a:ext uri="{FF2B5EF4-FFF2-40B4-BE49-F238E27FC236}">
                <a16:creationId xmlns:a16="http://schemas.microsoft.com/office/drawing/2014/main" id="{AA9D1849-571A-0505-F8FF-5D4CD8146E46}"/>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4" name="Marcador de número de diapositiva 3">
            <a:extLst>
              <a:ext uri="{FF2B5EF4-FFF2-40B4-BE49-F238E27FC236}">
                <a16:creationId xmlns:a16="http://schemas.microsoft.com/office/drawing/2014/main" id="{1C90385D-4477-1278-B318-B9F8F2F9652E}"/>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27065999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CC622-0317-B824-B891-E5038FA25C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6CF58D7-54FB-5B48-385F-CB12CAB3BC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9259F3B-6879-A290-6C15-8F9F59328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056845-CBC6-5B88-9338-7A596DE852C6}"/>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6" name="Marcador de pie de página 5">
            <a:extLst>
              <a:ext uri="{FF2B5EF4-FFF2-40B4-BE49-F238E27FC236}">
                <a16:creationId xmlns:a16="http://schemas.microsoft.com/office/drawing/2014/main" id="{4B20DB68-F086-4105-D973-B551BA2632EC}"/>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7" name="Marcador de número de diapositiva 6">
            <a:extLst>
              <a:ext uri="{FF2B5EF4-FFF2-40B4-BE49-F238E27FC236}">
                <a16:creationId xmlns:a16="http://schemas.microsoft.com/office/drawing/2014/main" id="{9B016229-DBDE-DB75-F882-7BD81900F090}"/>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38207838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600A6-88BB-5CAF-C155-8737249AF2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BF0A1ED-B434-8EBF-0820-D1956284C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28A0311F-2D8A-1A54-C567-321F18C63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1F2149-83BA-846B-DF22-7EB680DBD15D}"/>
              </a:ext>
            </a:extLst>
          </p:cNvPr>
          <p:cNvSpPr>
            <a:spLocks noGrp="1"/>
          </p:cNvSpPr>
          <p:nvPr>
            <p:ph type="dt" sz="half" idx="10"/>
          </p:nvPr>
        </p:nvSpPr>
        <p:spPr/>
        <p:txBody>
          <a:bodyPr/>
          <a:lstStyle/>
          <a:p>
            <a:fld id="{193BAB95-8DA7-460B-B00A-7037C8394FB0}" type="datetime1">
              <a:rPr lang="en-US" smtClean="0"/>
              <a:pPr/>
              <a:t>7/20/22</a:t>
            </a:fld>
            <a:endParaRPr lang="en-US" dirty="0"/>
          </a:p>
        </p:txBody>
      </p:sp>
      <p:sp>
        <p:nvSpPr>
          <p:cNvPr id="6" name="Marcador de pie de página 5">
            <a:extLst>
              <a:ext uri="{FF2B5EF4-FFF2-40B4-BE49-F238E27FC236}">
                <a16:creationId xmlns:a16="http://schemas.microsoft.com/office/drawing/2014/main" id="{D29F5ECD-5BDC-CE26-EC0F-B91DA6EA7354}"/>
              </a:ext>
            </a:extLst>
          </p:cNvPr>
          <p:cNvSpPr>
            <a:spLocks noGrp="1"/>
          </p:cNvSpPr>
          <p:nvPr>
            <p:ph type="ftr" sz="quarter" idx="11"/>
          </p:nvPr>
        </p:nvSpPr>
        <p:spPr/>
        <p:txBody>
          <a:bodyPr/>
          <a:lstStyle/>
          <a:p>
            <a:r>
              <a:rPr lang="en-US" dirty="0"/>
              <a:t>Sample Footer Text</a:t>
            </a:r>
            <a:endParaRPr lang="en-US" dirty="0">
              <a:solidFill>
                <a:srgbClr val="FFFFFF"/>
              </a:solidFill>
            </a:endParaRPr>
          </a:p>
        </p:txBody>
      </p:sp>
      <p:sp>
        <p:nvSpPr>
          <p:cNvPr id="7" name="Marcador de número de diapositiva 6">
            <a:extLst>
              <a:ext uri="{FF2B5EF4-FFF2-40B4-BE49-F238E27FC236}">
                <a16:creationId xmlns:a16="http://schemas.microsoft.com/office/drawing/2014/main" id="{836AADC4-1C10-3AC7-2F0F-361BE26D275B}"/>
              </a:ext>
            </a:extLst>
          </p:cNvPr>
          <p:cNvSpPr>
            <a:spLocks noGrp="1"/>
          </p:cNvSpPr>
          <p:nvPr>
            <p:ph type="sldNum" sz="quarter" idx="12"/>
          </p:nvPr>
        </p:nvSpPr>
        <p:spPr/>
        <p:txBody>
          <a:body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21130976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737C25-4D13-6CD3-5D39-9F3E472A6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07E897F-671E-D86F-0F9A-B62D2740A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27F7BE4-7E57-E6FF-8AFC-F41A108F9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7/20/22</a:t>
            </a:fld>
            <a:endParaRPr lang="en-US" dirty="0"/>
          </a:p>
        </p:txBody>
      </p:sp>
      <p:sp>
        <p:nvSpPr>
          <p:cNvPr id="5" name="Marcador de pie de página 4">
            <a:extLst>
              <a:ext uri="{FF2B5EF4-FFF2-40B4-BE49-F238E27FC236}">
                <a16:creationId xmlns:a16="http://schemas.microsoft.com/office/drawing/2014/main" id="{B6E4D04C-BF41-972A-CEA7-E4A0C0CAF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endParaRPr lang="en-US" dirty="0">
              <a:solidFill>
                <a:srgbClr val="FFFFFF"/>
              </a:solidFill>
            </a:endParaRPr>
          </a:p>
        </p:txBody>
      </p:sp>
      <p:sp>
        <p:nvSpPr>
          <p:cNvPr id="6" name="Marcador de número de diapositiva 5">
            <a:extLst>
              <a:ext uri="{FF2B5EF4-FFF2-40B4-BE49-F238E27FC236}">
                <a16:creationId xmlns:a16="http://schemas.microsoft.com/office/drawing/2014/main" id="{D0571AC7-A41A-99BD-1076-B33276460C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‹Nº›</a:t>
            </a:fld>
            <a:endParaRPr lang="en-US" dirty="0"/>
          </a:p>
        </p:txBody>
      </p:sp>
    </p:spTree>
    <p:extLst>
      <p:ext uri="{BB962C8B-B14F-4D97-AF65-F5344CB8AC3E}">
        <p14:creationId xmlns:p14="http://schemas.microsoft.com/office/powerpoint/2010/main" val="24014387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veconsultores.com/auditor-interno-iso-9001/"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2BD40-E26C-1C48-F2E4-FB7E84360403}"/>
              </a:ext>
            </a:extLst>
          </p:cNvPr>
          <p:cNvSpPr>
            <a:spLocks noGrp="1"/>
          </p:cNvSpPr>
          <p:nvPr>
            <p:ph type="ctrTitle"/>
          </p:nvPr>
        </p:nvSpPr>
        <p:spPr>
          <a:xfrm>
            <a:off x="453142" y="732349"/>
            <a:ext cx="6542916" cy="2782508"/>
          </a:xfrm>
        </p:spPr>
        <p:txBody>
          <a:bodyPr anchor="ctr">
            <a:normAutofit/>
          </a:bodyPr>
          <a:lstStyle/>
          <a:p>
            <a:pPr algn="l"/>
            <a:br>
              <a:rPr lang="es-MX" sz="4600" dirty="0">
                <a:solidFill>
                  <a:schemeClr val="tx2">
                    <a:alpha val="80000"/>
                  </a:schemeClr>
                </a:solidFill>
              </a:rPr>
            </a:br>
            <a:r>
              <a:rPr lang="es-MX" sz="4600" dirty="0">
                <a:solidFill>
                  <a:schemeClr val="tx2">
                    <a:alpha val="80000"/>
                  </a:schemeClr>
                </a:solidFill>
              </a:rPr>
              <a:t>NORMA INTERNACIONAL DE AUDITORIA 705 </a:t>
            </a:r>
          </a:p>
        </p:txBody>
      </p:sp>
      <p:sp>
        <p:nvSpPr>
          <p:cNvPr id="3" name="Subtítulo 2">
            <a:extLst>
              <a:ext uri="{FF2B5EF4-FFF2-40B4-BE49-F238E27FC236}">
                <a16:creationId xmlns:a16="http://schemas.microsoft.com/office/drawing/2014/main" id="{0A2D22F4-72A8-31B6-2BB5-5BD62F5ACBB7}"/>
              </a:ext>
            </a:extLst>
          </p:cNvPr>
          <p:cNvSpPr>
            <a:spLocks noGrp="1"/>
          </p:cNvSpPr>
          <p:nvPr>
            <p:ph type="subTitle" idx="1"/>
          </p:nvPr>
        </p:nvSpPr>
        <p:spPr>
          <a:xfrm>
            <a:off x="7188593" y="725465"/>
            <a:ext cx="4612131" cy="2232201"/>
          </a:xfrm>
        </p:spPr>
        <p:txBody>
          <a:bodyPr anchor="ctr">
            <a:normAutofit/>
          </a:bodyPr>
          <a:lstStyle/>
          <a:p>
            <a:pPr algn="l"/>
            <a:r>
              <a:rPr lang="es-MX" dirty="0">
                <a:solidFill>
                  <a:schemeClr val="tx2">
                    <a:alpha val="80000"/>
                  </a:schemeClr>
                </a:solidFill>
              </a:rPr>
              <a:t>Alumna: Berenice Martínez Díaz </a:t>
            </a:r>
          </a:p>
        </p:txBody>
      </p:sp>
      <p:pic>
        <p:nvPicPr>
          <p:cNvPr id="4" name="Picture 3" descr="Calculadora blanca">
            <a:extLst>
              <a:ext uri="{FF2B5EF4-FFF2-40B4-BE49-F238E27FC236}">
                <a16:creationId xmlns:a16="http://schemas.microsoft.com/office/drawing/2014/main" id="{B5A20020-3380-8C5D-1C10-40283B3B09BC}"/>
              </a:ext>
            </a:extLst>
          </p:cNvPr>
          <p:cNvPicPr>
            <a:picLocks noChangeAspect="1"/>
          </p:cNvPicPr>
          <p:nvPr/>
        </p:nvPicPr>
        <p:blipFill rotWithShape="1">
          <a:blip r:embed="rId2"/>
          <a:srcRect t="19402" r="2" b="36393"/>
          <a:stretch/>
        </p:blipFill>
        <p:spPr>
          <a:xfrm>
            <a:off x="-22825" y="3258636"/>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Tree>
    <p:extLst>
      <p:ext uri="{BB962C8B-B14F-4D97-AF65-F5344CB8AC3E}">
        <p14:creationId xmlns:p14="http://schemas.microsoft.com/office/powerpoint/2010/main" val="29834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9E50EA44-9DF7-4988-BE8B-6BFD62966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58BCE4-5C33-0B62-2347-43401201ADED}"/>
              </a:ext>
            </a:extLst>
          </p:cNvPr>
          <p:cNvSpPr>
            <a:spLocks noGrp="1"/>
          </p:cNvSpPr>
          <p:nvPr>
            <p:ph type="title"/>
          </p:nvPr>
        </p:nvSpPr>
        <p:spPr>
          <a:xfrm>
            <a:off x="5132026" y="540167"/>
            <a:ext cx="5828376" cy="2135867"/>
          </a:xfrm>
        </p:spPr>
        <p:txBody>
          <a:bodyPr anchor="b">
            <a:normAutofit/>
          </a:bodyPr>
          <a:lstStyle/>
          <a:p>
            <a:r>
              <a:rPr lang="es-MX" sz="4800"/>
              <a:t>Condiciones y hechos que indican incorrección material </a:t>
            </a:r>
          </a:p>
        </p:txBody>
      </p:sp>
      <p:sp>
        <p:nvSpPr>
          <p:cNvPr id="19" name="Rectangle 15">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80018"/>
            <a:ext cx="761912" cy="544982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Imagen 4" descr="Una caricatura de una persona&#10;&#10;Descripción generada automáticamente con confianza baja">
            <a:extLst>
              <a:ext uri="{FF2B5EF4-FFF2-40B4-BE49-F238E27FC236}">
                <a16:creationId xmlns:a16="http://schemas.microsoft.com/office/drawing/2014/main" id="{72B202D3-E783-5612-B6A8-8A50435C8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26" y="680018"/>
            <a:ext cx="4362558" cy="4362558"/>
          </a:xfrm>
          <a:prstGeom prst="rect">
            <a:avLst/>
          </a:prstGeom>
        </p:spPr>
      </p:pic>
      <p:sp>
        <p:nvSpPr>
          <p:cNvPr id="3" name="Marcador de contenido 2">
            <a:extLst>
              <a:ext uri="{FF2B5EF4-FFF2-40B4-BE49-F238E27FC236}">
                <a16:creationId xmlns:a16="http://schemas.microsoft.com/office/drawing/2014/main" id="{CF8D9E5B-28CE-3EBA-A1E1-FBA3EB5453D6}"/>
              </a:ext>
            </a:extLst>
          </p:cNvPr>
          <p:cNvSpPr>
            <a:spLocks noGrp="1"/>
          </p:cNvSpPr>
          <p:nvPr>
            <p:ph idx="1"/>
          </p:nvPr>
        </p:nvSpPr>
        <p:spPr>
          <a:xfrm>
            <a:off x="5132026" y="2880452"/>
            <a:ext cx="5828376" cy="3095445"/>
          </a:xfrm>
        </p:spPr>
        <p:txBody>
          <a:bodyPr anchor="t">
            <a:normAutofit/>
          </a:bodyPr>
          <a:lstStyle/>
          <a:p>
            <a:pPr rtl="0"/>
            <a:r>
              <a:rPr lang="es-MX" sz="1100" b="0" i="0" dirty="0">
                <a:effectLst/>
                <a:latin typeface="Calibri" panose="020F0502020204030204" pitchFamily="34" charset="0"/>
              </a:rPr>
              <a:t>Operaciones en regiones económicamente inestables, por ejemplo, los países con importante devaluación de la moneda o economías altamente inflacionarias.</a:t>
            </a:r>
          </a:p>
          <a:p>
            <a:pPr rtl="0"/>
            <a:r>
              <a:rPr lang="es-MX" sz="1100" b="0" i="0" dirty="0">
                <a:effectLst/>
                <a:latin typeface="Calibri" panose="020F0502020204030204" pitchFamily="34" charset="0"/>
              </a:rPr>
              <a:t>Operaciones expuestas a mercados volátiles, por ejemplo, la de futuros.</a:t>
            </a:r>
          </a:p>
          <a:p>
            <a:pPr rtl="0"/>
            <a:r>
              <a:rPr lang="es-MX" sz="1100" b="0" i="0" dirty="0">
                <a:effectLst/>
                <a:latin typeface="Calibri" panose="020F0502020204030204" pitchFamily="34" charset="0"/>
              </a:rPr>
              <a:t>Operaciones sujetas a un alto grado de regulación compleja.</a:t>
            </a:r>
          </a:p>
          <a:p>
            <a:pPr rtl="0"/>
            <a:r>
              <a:rPr lang="es-MX" sz="1100" b="0" i="0" dirty="0">
                <a:effectLst/>
                <a:latin typeface="Calibri" panose="020F0502020204030204" pitchFamily="34" charset="0"/>
              </a:rPr>
              <a:t>Problemas de negocios en marcha y liquidez que incluyen pérdida de clientes importantes.</a:t>
            </a:r>
          </a:p>
          <a:p>
            <a:pPr rtl="0"/>
            <a:r>
              <a:rPr lang="es-MX" sz="1100" b="0" i="0" dirty="0">
                <a:effectLst/>
                <a:latin typeface="Calibri" panose="020F0502020204030204" pitchFamily="34" charset="0"/>
              </a:rPr>
              <a:t>Restricciones en la disponibilidad de capital y crédito.</a:t>
            </a:r>
          </a:p>
          <a:p>
            <a:pPr rtl="0"/>
            <a:r>
              <a:rPr lang="es-MX" sz="1100" b="0" i="0" dirty="0">
                <a:effectLst/>
                <a:latin typeface="Calibri" panose="020F0502020204030204" pitchFamily="34" charset="0"/>
              </a:rPr>
              <a:t>Cambios en la industria en que opera la entidad.</a:t>
            </a:r>
          </a:p>
          <a:p>
            <a:pPr rtl="0"/>
            <a:r>
              <a:rPr lang="es-MX" sz="1100" b="0" i="0" dirty="0">
                <a:effectLst/>
                <a:latin typeface="Calibri" panose="020F0502020204030204" pitchFamily="34" charset="0"/>
              </a:rPr>
              <a:t>Cambios en la cadena de suministro.</a:t>
            </a:r>
          </a:p>
          <a:p>
            <a:pPr rtl="0"/>
            <a:r>
              <a:rPr lang="es-MX" sz="1100" dirty="0">
                <a:latin typeface="Calibri" panose="020F0502020204030204" pitchFamily="34" charset="0"/>
              </a:rPr>
              <a:t>Cambios en personal clave, incluyendo salida de ejecutivos clave.</a:t>
            </a:r>
          </a:p>
          <a:p>
            <a:pPr marL="0" indent="0" rtl="0">
              <a:buNone/>
            </a:pPr>
            <a:r>
              <a:rPr lang="es-MX" sz="1100" b="0" i="0" dirty="0">
                <a:effectLst/>
                <a:latin typeface="Calibri" panose="020F0502020204030204" pitchFamily="34" charset="0"/>
              </a:rPr>
              <a:t>Entre otros</a:t>
            </a:r>
            <a:r>
              <a:rPr lang="es-MX" sz="1100" dirty="0">
                <a:latin typeface="Calibri" panose="020F0502020204030204" pitchFamily="34" charset="0"/>
              </a:rPr>
              <a:t>. </a:t>
            </a:r>
            <a:endParaRPr lang="es-MX" sz="1100" b="0" i="0" dirty="0">
              <a:effectLst/>
              <a:latin typeface="Calibri" panose="020F0502020204030204" pitchFamily="34" charset="0"/>
            </a:endParaRPr>
          </a:p>
          <a:p>
            <a:pPr marL="0" indent="0">
              <a:buNone/>
            </a:pPr>
            <a:br>
              <a:rPr lang="es-MX" sz="1100" dirty="0"/>
            </a:br>
            <a:endParaRPr lang="es-MX" sz="1100" dirty="0"/>
          </a:p>
        </p:txBody>
      </p:sp>
      <p:cxnSp>
        <p:nvCxnSpPr>
          <p:cNvPr id="18" name="Straight Connector 17">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0BCDA5-2D44-4128-806C-857815909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7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9C886-3307-6383-E49D-53E5C0FE5079}"/>
              </a:ext>
            </a:extLst>
          </p:cNvPr>
          <p:cNvSpPr>
            <a:spLocks noGrp="1"/>
          </p:cNvSpPr>
          <p:nvPr>
            <p:ph type="title"/>
          </p:nvPr>
        </p:nvSpPr>
        <p:spPr/>
        <p:txBody>
          <a:bodyPr/>
          <a:lstStyle/>
          <a:p>
            <a:r>
              <a:rPr lang="es-MX" dirty="0">
                <a:solidFill>
                  <a:schemeClr val="bg2">
                    <a:lumMod val="50000"/>
                  </a:schemeClr>
                </a:solidFill>
              </a:rPr>
              <a:t>Determinación de tipo de opinión</a:t>
            </a:r>
          </a:p>
        </p:txBody>
      </p:sp>
      <p:graphicFrame>
        <p:nvGraphicFramePr>
          <p:cNvPr id="4" name="Marcador de contenido 3">
            <a:extLst>
              <a:ext uri="{FF2B5EF4-FFF2-40B4-BE49-F238E27FC236}">
                <a16:creationId xmlns:a16="http://schemas.microsoft.com/office/drawing/2014/main" id="{E7322021-14B5-27D7-F1C3-48B434A78A3B}"/>
              </a:ext>
            </a:extLst>
          </p:cNvPr>
          <p:cNvGraphicFramePr>
            <a:graphicFrameLocks noGrp="1"/>
          </p:cNvGraphicFramePr>
          <p:nvPr>
            <p:ph idx="1"/>
            <p:extLst>
              <p:ext uri="{D42A27DB-BD31-4B8C-83A1-F6EECF244321}">
                <p14:modId xmlns:p14="http://schemas.microsoft.com/office/powerpoint/2010/main" val="35746413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8DA3486-DB01-737D-EF89-771C49734CB7}"/>
              </a:ext>
            </a:extLst>
          </p:cNvPr>
          <p:cNvSpPr txBox="1"/>
          <p:nvPr/>
        </p:nvSpPr>
        <p:spPr>
          <a:xfrm>
            <a:off x="2541182" y="3121223"/>
            <a:ext cx="1701631" cy="615553"/>
          </a:xfrm>
          <a:prstGeom prst="rect">
            <a:avLst/>
          </a:prstGeom>
          <a:noFill/>
        </p:spPr>
        <p:txBody>
          <a:bodyPr wrap="square" rtlCol="0">
            <a:spAutoFit/>
          </a:bodyPr>
          <a:lstStyle/>
          <a:p>
            <a:pPr algn="ctr"/>
            <a:r>
              <a:rPr lang="es-MX" sz="1200" b="1" dirty="0">
                <a:solidFill>
                  <a:schemeClr val="bg1"/>
                </a:solidFill>
              </a:rPr>
              <a:t>Los </a:t>
            </a:r>
            <a:r>
              <a:rPr lang="es-MX" sz="1100" b="1" dirty="0">
                <a:solidFill>
                  <a:schemeClr val="bg1"/>
                </a:solidFill>
              </a:rPr>
              <a:t>Estados financieros contienen incorrecciones materiales </a:t>
            </a:r>
          </a:p>
        </p:txBody>
      </p:sp>
      <p:sp>
        <p:nvSpPr>
          <p:cNvPr id="6" name="CuadroTexto 5">
            <a:extLst>
              <a:ext uri="{FF2B5EF4-FFF2-40B4-BE49-F238E27FC236}">
                <a16:creationId xmlns:a16="http://schemas.microsoft.com/office/drawing/2014/main" id="{BA3E45C8-4D2B-E77D-2E14-ADD4807AD1CE}"/>
              </a:ext>
            </a:extLst>
          </p:cNvPr>
          <p:cNvSpPr txBox="1"/>
          <p:nvPr/>
        </p:nvSpPr>
        <p:spPr>
          <a:xfrm>
            <a:off x="912300" y="4343921"/>
            <a:ext cx="1495346" cy="276999"/>
          </a:xfrm>
          <a:prstGeom prst="rect">
            <a:avLst/>
          </a:prstGeom>
          <a:noFill/>
        </p:spPr>
        <p:txBody>
          <a:bodyPr wrap="square" rtlCol="0">
            <a:spAutoFit/>
          </a:bodyPr>
          <a:lstStyle/>
          <a:p>
            <a:r>
              <a:rPr lang="es-MX" sz="1200" b="1" dirty="0">
                <a:solidFill>
                  <a:schemeClr val="bg1"/>
                </a:solidFill>
              </a:rPr>
              <a:t>No generalizadas </a:t>
            </a:r>
          </a:p>
        </p:txBody>
      </p:sp>
      <p:sp>
        <p:nvSpPr>
          <p:cNvPr id="7" name="CuadroTexto 6">
            <a:extLst>
              <a:ext uri="{FF2B5EF4-FFF2-40B4-BE49-F238E27FC236}">
                <a16:creationId xmlns:a16="http://schemas.microsoft.com/office/drawing/2014/main" id="{C2531A61-A9C8-0F73-71B6-883C9A621CFA}"/>
              </a:ext>
            </a:extLst>
          </p:cNvPr>
          <p:cNvSpPr txBox="1"/>
          <p:nvPr/>
        </p:nvSpPr>
        <p:spPr>
          <a:xfrm>
            <a:off x="3828143" y="4343921"/>
            <a:ext cx="1077026" cy="276999"/>
          </a:xfrm>
          <a:prstGeom prst="rect">
            <a:avLst/>
          </a:prstGeom>
          <a:noFill/>
        </p:spPr>
        <p:txBody>
          <a:bodyPr wrap="none" rtlCol="0">
            <a:spAutoFit/>
          </a:bodyPr>
          <a:lstStyle/>
          <a:p>
            <a:r>
              <a:rPr lang="es-MX" sz="1200" b="1" dirty="0">
                <a:solidFill>
                  <a:schemeClr val="bg1"/>
                </a:solidFill>
              </a:rPr>
              <a:t>Generalizadas</a:t>
            </a:r>
          </a:p>
        </p:txBody>
      </p:sp>
      <p:sp>
        <p:nvSpPr>
          <p:cNvPr id="8" name="CuadroTexto 7">
            <a:extLst>
              <a:ext uri="{FF2B5EF4-FFF2-40B4-BE49-F238E27FC236}">
                <a16:creationId xmlns:a16="http://schemas.microsoft.com/office/drawing/2014/main" id="{59BAF14A-E97F-B4C6-5131-BFC4CF4544B0}"/>
              </a:ext>
            </a:extLst>
          </p:cNvPr>
          <p:cNvSpPr txBox="1"/>
          <p:nvPr/>
        </p:nvSpPr>
        <p:spPr>
          <a:xfrm>
            <a:off x="6413093" y="4142533"/>
            <a:ext cx="1354493" cy="646331"/>
          </a:xfrm>
          <a:prstGeom prst="rect">
            <a:avLst/>
          </a:prstGeom>
          <a:noFill/>
        </p:spPr>
        <p:txBody>
          <a:bodyPr wrap="square" rtlCol="0">
            <a:spAutoFit/>
          </a:bodyPr>
          <a:lstStyle/>
          <a:p>
            <a:pPr algn="ctr"/>
            <a:r>
              <a:rPr lang="es-MX" sz="1200" b="1" dirty="0">
                <a:solidFill>
                  <a:schemeClr val="bg1"/>
                </a:solidFill>
              </a:rPr>
              <a:t>Incorrecciones materiales, pero no generalizadas</a:t>
            </a:r>
          </a:p>
        </p:txBody>
      </p:sp>
      <p:sp>
        <p:nvSpPr>
          <p:cNvPr id="9" name="CuadroTexto 8">
            <a:extLst>
              <a:ext uri="{FF2B5EF4-FFF2-40B4-BE49-F238E27FC236}">
                <a16:creationId xmlns:a16="http://schemas.microsoft.com/office/drawing/2014/main" id="{E6D9178E-3F3D-E9B9-C3EA-28A000A6A0DE}"/>
              </a:ext>
            </a:extLst>
          </p:cNvPr>
          <p:cNvSpPr txBox="1"/>
          <p:nvPr/>
        </p:nvSpPr>
        <p:spPr>
          <a:xfrm>
            <a:off x="9106153" y="4159254"/>
            <a:ext cx="1279980" cy="646331"/>
          </a:xfrm>
          <a:prstGeom prst="rect">
            <a:avLst/>
          </a:prstGeom>
          <a:noFill/>
        </p:spPr>
        <p:txBody>
          <a:bodyPr wrap="square" rtlCol="0">
            <a:spAutoFit/>
          </a:bodyPr>
          <a:lstStyle/>
          <a:p>
            <a:pPr algn="ctr"/>
            <a:r>
              <a:rPr lang="es-MX" sz="1200" b="1" dirty="0">
                <a:solidFill>
                  <a:schemeClr val="bg1"/>
                </a:solidFill>
              </a:rPr>
              <a:t>Incorrecciones materiales generalizadas</a:t>
            </a:r>
          </a:p>
        </p:txBody>
      </p:sp>
      <p:sp>
        <p:nvSpPr>
          <p:cNvPr id="10" name="CuadroTexto 9">
            <a:extLst>
              <a:ext uri="{FF2B5EF4-FFF2-40B4-BE49-F238E27FC236}">
                <a16:creationId xmlns:a16="http://schemas.microsoft.com/office/drawing/2014/main" id="{86D4DA0A-CBDE-8B13-4D52-FE38043EE0AB}"/>
              </a:ext>
            </a:extLst>
          </p:cNvPr>
          <p:cNvSpPr txBox="1"/>
          <p:nvPr/>
        </p:nvSpPr>
        <p:spPr>
          <a:xfrm>
            <a:off x="2041269" y="5292891"/>
            <a:ext cx="999825" cy="461665"/>
          </a:xfrm>
          <a:prstGeom prst="rect">
            <a:avLst/>
          </a:prstGeom>
          <a:noFill/>
        </p:spPr>
        <p:txBody>
          <a:bodyPr wrap="none" rtlCol="0">
            <a:spAutoFit/>
          </a:bodyPr>
          <a:lstStyle/>
          <a:p>
            <a:r>
              <a:rPr lang="es-MX" sz="1200" b="1" dirty="0">
                <a:solidFill>
                  <a:schemeClr val="bg1"/>
                </a:solidFill>
              </a:rPr>
              <a:t>Opinión con </a:t>
            </a:r>
          </a:p>
          <a:p>
            <a:r>
              <a:rPr lang="es-MX" sz="1200" b="1" dirty="0">
                <a:solidFill>
                  <a:schemeClr val="bg1"/>
                </a:solidFill>
              </a:rPr>
              <a:t>salvedades</a:t>
            </a:r>
          </a:p>
        </p:txBody>
      </p:sp>
      <p:sp>
        <p:nvSpPr>
          <p:cNvPr id="11" name="CuadroTexto 10">
            <a:extLst>
              <a:ext uri="{FF2B5EF4-FFF2-40B4-BE49-F238E27FC236}">
                <a16:creationId xmlns:a16="http://schemas.microsoft.com/office/drawing/2014/main" id="{567BC79E-DEA3-56B9-626D-7FB0CE69B933}"/>
              </a:ext>
            </a:extLst>
          </p:cNvPr>
          <p:cNvSpPr txBox="1"/>
          <p:nvPr/>
        </p:nvSpPr>
        <p:spPr>
          <a:xfrm>
            <a:off x="4366656" y="5292891"/>
            <a:ext cx="1663487" cy="461665"/>
          </a:xfrm>
          <a:prstGeom prst="rect">
            <a:avLst/>
          </a:prstGeom>
          <a:noFill/>
        </p:spPr>
        <p:txBody>
          <a:bodyPr wrap="square" rtlCol="0">
            <a:spAutoFit/>
          </a:bodyPr>
          <a:lstStyle/>
          <a:p>
            <a:pPr algn="ctr"/>
            <a:r>
              <a:rPr lang="es-MX" sz="1200" b="1" dirty="0">
                <a:solidFill>
                  <a:schemeClr val="bg1"/>
                </a:solidFill>
              </a:rPr>
              <a:t>Opinión desfavorable</a:t>
            </a:r>
          </a:p>
          <a:p>
            <a:pPr algn="ctr"/>
            <a:r>
              <a:rPr lang="es-MX" sz="1200" b="1" dirty="0">
                <a:solidFill>
                  <a:schemeClr val="bg1"/>
                </a:solidFill>
              </a:rPr>
              <a:t> o adversa</a:t>
            </a:r>
          </a:p>
        </p:txBody>
      </p:sp>
      <p:sp>
        <p:nvSpPr>
          <p:cNvPr id="12" name="CuadroTexto 11">
            <a:extLst>
              <a:ext uri="{FF2B5EF4-FFF2-40B4-BE49-F238E27FC236}">
                <a16:creationId xmlns:a16="http://schemas.microsoft.com/office/drawing/2014/main" id="{04D82B69-E9F6-1807-0D42-FCF38E2D59EF}"/>
              </a:ext>
            </a:extLst>
          </p:cNvPr>
          <p:cNvSpPr txBox="1"/>
          <p:nvPr/>
        </p:nvSpPr>
        <p:spPr>
          <a:xfrm>
            <a:off x="10073820" y="5201973"/>
            <a:ext cx="1279980" cy="646331"/>
          </a:xfrm>
          <a:prstGeom prst="rect">
            <a:avLst/>
          </a:prstGeom>
          <a:noFill/>
        </p:spPr>
        <p:txBody>
          <a:bodyPr wrap="square" rtlCol="0">
            <a:spAutoFit/>
          </a:bodyPr>
          <a:lstStyle/>
          <a:p>
            <a:pPr algn="ctr"/>
            <a:r>
              <a:rPr lang="es-MX" sz="1200" b="1" dirty="0">
                <a:solidFill>
                  <a:schemeClr val="bg1"/>
                </a:solidFill>
              </a:rPr>
              <a:t>Denegación de opinión o abstención </a:t>
            </a:r>
          </a:p>
        </p:txBody>
      </p:sp>
      <p:sp>
        <p:nvSpPr>
          <p:cNvPr id="14" name="CuadroTexto 13">
            <a:extLst>
              <a:ext uri="{FF2B5EF4-FFF2-40B4-BE49-F238E27FC236}">
                <a16:creationId xmlns:a16="http://schemas.microsoft.com/office/drawing/2014/main" id="{0CFEF3B6-D7EE-7F21-F8FD-AC3151D7DDFB}"/>
              </a:ext>
            </a:extLst>
          </p:cNvPr>
          <p:cNvSpPr txBox="1"/>
          <p:nvPr/>
        </p:nvSpPr>
        <p:spPr>
          <a:xfrm>
            <a:off x="7366520" y="5367497"/>
            <a:ext cx="999825" cy="461665"/>
          </a:xfrm>
          <a:prstGeom prst="rect">
            <a:avLst/>
          </a:prstGeom>
          <a:noFill/>
        </p:spPr>
        <p:txBody>
          <a:bodyPr wrap="none" rtlCol="0">
            <a:spAutoFit/>
          </a:bodyPr>
          <a:lstStyle/>
          <a:p>
            <a:r>
              <a:rPr lang="es-MX" sz="1200" b="1" dirty="0">
                <a:solidFill>
                  <a:schemeClr val="bg1"/>
                </a:solidFill>
              </a:rPr>
              <a:t>Opinión con </a:t>
            </a:r>
          </a:p>
          <a:p>
            <a:r>
              <a:rPr lang="es-MX" sz="1200" b="1" dirty="0">
                <a:solidFill>
                  <a:schemeClr val="bg1"/>
                </a:solidFill>
              </a:rPr>
              <a:t>salvedades</a:t>
            </a:r>
          </a:p>
        </p:txBody>
      </p:sp>
    </p:spTree>
    <p:extLst>
      <p:ext uri="{BB962C8B-B14F-4D97-AF65-F5344CB8AC3E}">
        <p14:creationId xmlns:p14="http://schemas.microsoft.com/office/powerpoint/2010/main" val="123462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0592640-08F0-3078-4B74-6C97679A722B}"/>
              </a:ext>
            </a:extLst>
          </p:cNvPr>
          <p:cNvSpPr>
            <a:spLocks noGrp="1"/>
          </p:cNvSpPr>
          <p:nvPr>
            <p:ph type="title"/>
          </p:nvPr>
        </p:nvSpPr>
        <p:spPr>
          <a:xfrm>
            <a:off x="1286932" y="1204109"/>
            <a:ext cx="10023398" cy="857894"/>
          </a:xfrm>
        </p:spPr>
        <p:txBody>
          <a:bodyPr>
            <a:normAutofit/>
          </a:bodyPr>
          <a:lstStyle/>
          <a:p>
            <a:r>
              <a:rPr lang="es-MX" sz="4000">
                <a:solidFill>
                  <a:srgbClr val="FFFFFF"/>
                </a:solidFill>
              </a:rPr>
              <a:t>Otras variantes </a:t>
            </a:r>
          </a:p>
        </p:txBody>
      </p:sp>
      <p:graphicFrame>
        <p:nvGraphicFramePr>
          <p:cNvPr id="4" name="Marcador de contenido 3">
            <a:extLst>
              <a:ext uri="{FF2B5EF4-FFF2-40B4-BE49-F238E27FC236}">
                <a16:creationId xmlns:a16="http://schemas.microsoft.com/office/drawing/2014/main" id="{BACAB6FF-9765-28F1-44AE-6AA11EE41FE1}"/>
              </a:ext>
            </a:extLst>
          </p:cNvPr>
          <p:cNvGraphicFramePr>
            <a:graphicFrameLocks noGrp="1"/>
          </p:cNvGraphicFramePr>
          <p:nvPr>
            <p:ph idx="1"/>
            <p:extLst>
              <p:ext uri="{D42A27DB-BD31-4B8C-83A1-F6EECF244321}">
                <p14:modId xmlns:p14="http://schemas.microsoft.com/office/powerpoint/2010/main" val="3294312831"/>
              </p:ext>
            </p:extLst>
          </p:nvPr>
        </p:nvGraphicFramePr>
        <p:xfrm>
          <a:off x="1287463" y="3130525"/>
          <a:ext cx="10066339" cy="2482902"/>
        </p:xfrm>
        <a:graphic>
          <a:graphicData uri="http://schemas.openxmlformats.org/drawingml/2006/table">
            <a:tbl>
              <a:tblPr firstRow="1" firstCol="1" bandRow="1">
                <a:solidFill>
                  <a:schemeClr val="tx1">
                    <a:lumMod val="75000"/>
                    <a:lumOff val="25000"/>
                  </a:schemeClr>
                </a:solidFill>
                <a:tableStyleId>{5C22544A-7EE6-4342-B048-85BDC9FD1C3A}</a:tableStyleId>
              </a:tblPr>
              <a:tblGrid>
                <a:gridCol w="2171239">
                  <a:extLst>
                    <a:ext uri="{9D8B030D-6E8A-4147-A177-3AD203B41FA5}">
                      <a16:colId xmlns:a16="http://schemas.microsoft.com/office/drawing/2014/main" val="1720245771"/>
                    </a:ext>
                  </a:extLst>
                </a:gridCol>
                <a:gridCol w="2171239">
                  <a:extLst>
                    <a:ext uri="{9D8B030D-6E8A-4147-A177-3AD203B41FA5}">
                      <a16:colId xmlns:a16="http://schemas.microsoft.com/office/drawing/2014/main" val="159560870"/>
                    </a:ext>
                  </a:extLst>
                </a:gridCol>
                <a:gridCol w="2693476">
                  <a:extLst>
                    <a:ext uri="{9D8B030D-6E8A-4147-A177-3AD203B41FA5}">
                      <a16:colId xmlns:a16="http://schemas.microsoft.com/office/drawing/2014/main" val="3089555219"/>
                    </a:ext>
                  </a:extLst>
                </a:gridCol>
                <a:gridCol w="3030385">
                  <a:extLst>
                    <a:ext uri="{9D8B030D-6E8A-4147-A177-3AD203B41FA5}">
                      <a16:colId xmlns:a16="http://schemas.microsoft.com/office/drawing/2014/main" val="754248322"/>
                    </a:ext>
                  </a:extLst>
                </a:gridCol>
              </a:tblGrid>
              <a:tr h="749454">
                <a:tc>
                  <a:txBody>
                    <a:bodyPr/>
                    <a:lstStyle/>
                    <a:p>
                      <a:pPr algn="ctr">
                        <a:lnSpc>
                          <a:spcPct val="107000"/>
                        </a:lnSpc>
                        <a:spcAft>
                          <a:spcPts val="800"/>
                        </a:spcAft>
                      </a:pPr>
                      <a:r>
                        <a:rPr lang="es-MX" sz="1600" b="0" cap="none" spc="0">
                          <a:solidFill>
                            <a:schemeClr val="bg1"/>
                          </a:solidFill>
                          <a:effectLst/>
                        </a:rPr>
                        <a:t>Tipo de salvedad</a:t>
                      </a:r>
                      <a:endParaRPr lang="es-MX" sz="16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a:lnSpc>
                          <a:spcPct val="107000"/>
                        </a:lnSpc>
                        <a:spcAft>
                          <a:spcPts val="800"/>
                        </a:spcAft>
                      </a:pPr>
                      <a:r>
                        <a:rPr lang="es-MX" sz="1600" b="0" cap="none" spc="0">
                          <a:solidFill>
                            <a:schemeClr val="bg1"/>
                          </a:solidFill>
                          <a:effectLst/>
                        </a:rPr>
                        <a:t>No significativa</a:t>
                      </a:r>
                      <a:endParaRPr lang="es-MX" sz="16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lnSpc>
                          <a:spcPct val="107000"/>
                        </a:lnSpc>
                        <a:spcAft>
                          <a:spcPts val="800"/>
                        </a:spcAft>
                      </a:pPr>
                      <a:r>
                        <a:rPr lang="es-MX" sz="1600" b="0" cap="none" spc="0">
                          <a:solidFill>
                            <a:schemeClr val="bg1"/>
                          </a:solidFill>
                          <a:effectLst/>
                        </a:rPr>
                        <a:t>Significativa pero no generalizada</a:t>
                      </a:r>
                      <a:endParaRPr lang="es-MX" sz="16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lnSpc>
                          <a:spcPct val="107000"/>
                        </a:lnSpc>
                        <a:spcAft>
                          <a:spcPts val="800"/>
                        </a:spcAft>
                      </a:pPr>
                      <a:r>
                        <a:rPr lang="es-MX" sz="1600" b="0" cap="none" spc="0">
                          <a:solidFill>
                            <a:schemeClr val="bg1"/>
                          </a:solidFill>
                          <a:effectLst/>
                        </a:rPr>
                        <a:t>Significativa y generalizada</a:t>
                      </a:r>
                      <a:endParaRPr lang="es-MX" sz="16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547216430"/>
                  </a:ext>
                </a:extLst>
              </a:tr>
              <a:tr h="491997">
                <a:tc>
                  <a:txBody>
                    <a:bodyPr/>
                    <a:lstStyle/>
                    <a:p>
                      <a:pPr algn="ctr">
                        <a:lnSpc>
                          <a:spcPct val="107000"/>
                        </a:lnSpc>
                        <a:spcAft>
                          <a:spcPts val="800"/>
                        </a:spcAft>
                      </a:pPr>
                      <a:r>
                        <a:rPr lang="es-MX" sz="1600" cap="none" spc="0">
                          <a:solidFill>
                            <a:schemeClr val="bg1"/>
                          </a:solidFill>
                          <a:effectLst/>
                        </a:rPr>
                        <a:t>Incorrecciones</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rowSpan="3">
                  <a:txBody>
                    <a:bodyPr/>
                    <a:lstStyle/>
                    <a:p>
                      <a:pPr algn="ctr">
                        <a:lnSpc>
                          <a:spcPct val="107000"/>
                        </a:lnSpc>
                        <a:spcAft>
                          <a:spcPts val="800"/>
                        </a:spcAft>
                      </a:pPr>
                      <a:r>
                        <a:rPr lang="es-MX" sz="1600" cap="none" spc="0">
                          <a:solidFill>
                            <a:schemeClr val="bg1"/>
                          </a:solidFill>
                          <a:effectLst/>
                        </a:rPr>
                        <a:t>Favorable</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38100" cap="flat" cmpd="sng" algn="ctr">
                      <a:noFill/>
                      <a:prstDash val="solid"/>
                    </a:lnB>
                    <a:solidFill>
                      <a:schemeClr val="tx1">
                        <a:lumMod val="75000"/>
                        <a:lumOff val="25000"/>
                      </a:schemeClr>
                    </a:solidFill>
                  </a:tcPr>
                </a:tc>
                <a:tc rowSpan="2">
                  <a:txBody>
                    <a:bodyPr/>
                    <a:lstStyle/>
                    <a:p>
                      <a:pPr algn="ctr">
                        <a:lnSpc>
                          <a:spcPct val="107000"/>
                        </a:lnSpc>
                        <a:spcAft>
                          <a:spcPts val="800"/>
                        </a:spcAft>
                      </a:pPr>
                      <a:r>
                        <a:rPr lang="es-MX" sz="1600" cap="none" spc="0">
                          <a:solidFill>
                            <a:schemeClr val="bg1"/>
                          </a:solidFill>
                          <a:effectLst/>
                        </a:rPr>
                        <a:t>Con salvedades</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s-MX" sz="1600" cap="none" spc="0">
                          <a:solidFill>
                            <a:schemeClr val="bg1"/>
                          </a:solidFill>
                          <a:effectLst/>
                        </a:rPr>
                        <a:t>Desfavorable</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3956067181"/>
                  </a:ext>
                </a:extLst>
              </a:tr>
              <a:tr h="491997">
                <a:tc>
                  <a:txBody>
                    <a:bodyPr/>
                    <a:lstStyle/>
                    <a:p>
                      <a:pPr algn="ctr">
                        <a:lnSpc>
                          <a:spcPct val="107000"/>
                        </a:lnSpc>
                        <a:spcAft>
                          <a:spcPts val="800"/>
                        </a:spcAft>
                      </a:pPr>
                      <a:r>
                        <a:rPr lang="es-MX" sz="1600" cap="none" spc="0">
                          <a:solidFill>
                            <a:schemeClr val="bg1"/>
                          </a:solidFill>
                          <a:effectLst/>
                        </a:rPr>
                        <a:t>Limitación al alcance</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vMerge="1">
                  <a:txBody>
                    <a:bodyPr/>
                    <a:lstStyle/>
                    <a:p>
                      <a:endParaRPr lang="es-MX"/>
                    </a:p>
                  </a:txBody>
                  <a:tcPr/>
                </a:tc>
                <a:tc vMerge="1">
                  <a:txBody>
                    <a:bodyPr/>
                    <a:lstStyle/>
                    <a:p>
                      <a:endParaRPr lang="es-MX"/>
                    </a:p>
                  </a:txBody>
                  <a:tcPr/>
                </a:tc>
                <a:tc>
                  <a:txBody>
                    <a:bodyPr/>
                    <a:lstStyle/>
                    <a:p>
                      <a:pPr algn="ctr">
                        <a:lnSpc>
                          <a:spcPct val="107000"/>
                        </a:lnSpc>
                        <a:spcAft>
                          <a:spcPts val="800"/>
                        </a:spcAft>
                      </a:pPr>
                      <a:r>
                        <a:rPr lang="es-MX" sz="1600" cap="none" spc="0">
                          <a:solidFill>
                            <a:schemeClr val="bg1"/>
                          </a:solidFill>
                          <a:effectLst/>
                        </a:rPr>
                        <a:t>Denegada</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2712049967"/>
                  </a:ext>
                </a:extLst>
              </a:tr>
              <a:tr h="749454">
                <a:tc>
                  <a:txBody>
                    <a:bodyPr/>
                    <a:lstStyle/>
                    <a:p>
                      <a:pPr algn="ctr">
                        <a:lnSpc>
                          <a:spcPct val="107000"/>
                        </a:lnSpc>
                        <a:spcAft>
                          <a:spcPts val="800"/>
                        </a:spcAft>
                      </a:pPr>
                      <a:r>
                        <a:rPr lang="es-MX" sz="1600" cap="none" spc="0">
                          <a:solidFill>
                            <a:schemeClr val="bg1"/>
                          </a:solidFill>
                          <a:effectLst/>
                        </a:rPr>
                        <a:t>Incertidumbre</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38100" cap="flat" cmpd="sng" algn="ctr">
                      <a:no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solidFill>
                      <a:schemeClr val="tx1">
                        <a:lumMod val="75000"/>
                        <a:lumOff val="25000"/>
                      </a:schemeClr>
                    </a:solidFill>
                  </a:tcPr>
                </a:tc>
                <a:tc vMerge="1">
                  <a:txBody>
                    <a:bodyPr/>
                    <a:lstStyle/>
                    <a:p>
                      <a:endParaRPr lang="es-MX"/>
                    </a:p>
                  </a:txBody>
                  <a:tcPr/>
                </a:tc>
                <a:tc>
                  <a:txBody>
                    <a:bodyPr/>
                    <a:lstStyle/>
                    <a:p>
                      <a:pPr algn="ctr">
                        <a:lnSpc>
                          <a:spcPct val="107000"/>
                        </a:lnSpc>
                        <a:spcAft>
                          <a:spcPts val="800"/>
                        </a:spcAft>
                      </a:pPr>
                      <a:r>
                        <a:rPr lang="es-MX" sz="1600" cap="none" spc="0">
                          <a:solidFill>
                            <a:schemeClr val="bg1"/>
                          </a:solidFill>
                          <a:effectLst/>
                        </a:rPr>
                        <a:t>Favorable/denegada /desfavorable</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38100" cap="flat" cmpd="sng" algn="ctr">
                      <a:noFill/>
                      <a:prstDash val="solid"/>
                    </a:lnB>
                    <a:solidFill>
                      <a:schemeClr val="tx1">
                        <a:lumMod val="75000"/>
                        <a:lumOff val="25000"/>
                      </a:schemeClr>
                    </a:solidFill>
                  </a:tcPr>
                </a:tc>
                <a:tc>
                  <a:txBody>
                    <a:bodyPr/>
                    <a:lstStyle/>
                    <a:p>
                      <a:pPr algn="ctr">
                        <a:lnSpc>
                          <a:spcPct val="107000"/>
                        </a:lnSpc>
                        <a:spcAft>
                          <a:spcPts val="800"/>
                        </a:spcAft>
                      </a:pPr>
                      <a:r>
                        <a:rPr lang="es-MX" sz="1600" cap="none" spc="0">
                          <a:solidFill>
                            <a:schemeClr val="bg1"/>
                          </a:solidFill>
                          <a:effectLst/>
                        </a:rPr>
                        <a:t>Denegada/desfavorable</a:t>
                      </a:r>
                      <a:endParaRPr lang="es-MX" sz="16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4064" marR="77344" marT="103126" marB="103126" anchor="ctr">
                    <a:lnL w="6350" cap="flat" cmpd="sng" algn="ctr">
                      <a:solidFill>
                        <a:schemeClr val="tx1">
                          <a:lumMod val="50000"/>
                          <a:lumOff val="50000"/>
                        </a:schemeClr>
                      </a:solidFill>
                      <a:prstDash val="solid"/>
                    </a:lnL>
                    <a:lnR w="38100" cap="flat" cmpd="sng" algn="ctr">
                      <a:noFill/>
                      <a:prstDash val="solid"/>
                    </a:lnR>
                    <a:lnT w="12700" cmpd="sng">
                      <a:noFill/>
                      <a:prstDash val="solid"/>
                    </a:lnT>
                    <a:lnB w="38100" cap="flat" cmpd="sng" algn="ctr">
                      <a:noFill/>
                      <a:prstDash val="solid"/>
                    </a:lnB>
                    <a:solidFill>
                      <a:schemeClr val="tx1">
                        <a:lumMod val="75000"/>
                        <a:lumOff val="25000"/>
                      </a:schemeClr>
                    </a:solidFill>
                  </a:tcPr>
                </a:tc>
                <a:extLst>
                  <a:ext uri="{0D108BD9-81ED-4DB2-BD59-A6C34878D82A}">
                    <a16:rowId xmlns:a16="http://schemas.microsoft.com/office/drawing/2014/main" val="3658992475"/>
                  </a:ext>
                </a:extLst>
              </a:tr>
            </a:tbl>
          </a:graphicData>
        </a:graphic>
      </p:graphicFrame>
    </p:spTree>
    <p:extLst>
      <p:ext uri="{BB962C8B-B14F-4D97-AF65-F5344CB8AC3E}">
        <p14:creationId xmlns:p14="http://schemas.microsoft.com/office/powerpoint/2010/main" val="138687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7" name="Rectangle 13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3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AE11FD-E921-AA8C-DFD0-99B7657D6A67}"/>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Ejemplo de Opinión con Salvedades</a:t>
            </a:r>
          </a:p>
        </p:txBody>
      </p:sp>
      <p:sp>
        <p:nvSpPr>
          <p:cNvPr id="4" name="CuadroTexto 3">
            <a:extLst>
              <a:ext uri="{FF2B5EF4-FFF2-40B4-BE49-F238E27FC236}">
                <a16:creationId xmlns:a16="http://schemas.microsoft.com/office/drawing/2014/main" id="{18AE71A3-FC32-F473-0E5D-5BAB751A2AE8}"/>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a:lnSpc>
                <a:spcPct val="90000"/>
              </a:lnSpc>
              <a:spcAft>
                <a:spcPts val="600"/>
              </a:spcAft>
            </a:pPr>
            <a:r>
              <a:rPr lang="en-US" sz="1300" b="1" i="0" dirty="0">
                <a:effectLst/>
              </a:rPr>
              <a:t>Base para </a:t>
            </a:r>
            <a:r>
              <a:rPr lang="en-US" sz="1300" b="1" i="0" dirty="0" err="1">
                <a:effectLst/>
              </a:rPr>
              <a:t>opinión</a:t>
            </a:r>
            <a:r>
              <a:rPr lang="en-US" sz="1300" b="1" i="0" dirty="0">
                <a:effectLst/>
              </a:rPr>
              <a:t> con </a:t>
            </a:r>
            <a:r>
              <a:rPr lang="en-US" sz="1300" b="1" i="0" dirty="0" err="1">
                <a:effectLst/>
              </a:rPr>
              <a:t>salvedad</a:t>
            </a:r>
            <a:endParaRPr lang="en-US" sz="1300" b="1" i="0" dirty="0">
              <a:effectLst/>
            </a:endParaRPr>
          </a:p>
          <a:p>
            <a:pPr>
              <a:lnSpc>
                <a:spcPct val="90000"/>
              </a:lnSpc>
              <a:spcAft>
                <a:spcPts val="600"/>
              </a:spcAft>
            </a:pPr>
            <a:r>
              <a:rPr lang="en-US" sz="1300" b="0" i="0" dirty="0">
                <a:effectLst/>
              </a:rPr>
              <a:t>La </a:t>
            </a:r>
            <a:r>
              <a:rPr lang="en-US" sz="1300" b="0" i="0" dirty="0" err="1">
                <a:effectLst/>
              </a:rPr>
              <a:t>inversión</a:t>
            </a:r>
            <a:r>
              <a:rPr lang="en-US" sz="1300" b="0" i="0" dirty="0">
                <a:effectLst/>
              </a:rPr>
              <a:t> de la </a:t>
            </a:r>
            <a:r>
              <a:rPr lang="en-US" sz="1300" b="0" i="0" dirty="0" err="1">
                <a:effectLst/>
              </a:rPr>
              <a:t>Compañía</a:t>
            </a:r>
            <a:r>
              <a:rPr lang="en-US" sz="1300" b="0" i="0" dirty="0">
                <a:effectLst/>
              </a:rPr>
              <a:t> ABC en la </a:t>
            </a:r>
            <a:r>
              <a:rPr lang="en-US" sz="1300" b="0" i="0" dirty="0" err="1">
                <a:effectLst/>
              </a:rPr>
              <a:t>Compañía</a:t>
            </a:r>
            <a:r>
              <a:rPr lang="en-US" sz="1300" b="0" i="0" dirty="0">
                <a:effectLst/>
              </a:rPr>
              <a:t> XYZ, </a:t>
            </a:r>
            <a:r>
              <a:rPr lang="en-US" sz="1300" b="0" i="0" dirty="0" err="1">
                <a:effectLst/>
              </a:rPr>
              <a:t>una</a:t>
            </a:r>
            <a:r>
              <a:rPr lang="en-US" sz="1300" b="0" i="0" dirty="0">
                <a:effectLst/>
              </a:rPr>
              <a:t> </a:t>
            </a:r>
            <a:r>
              <a:rPr lang="en-US" sz="1300" b="0" i="0" dirty="0" err="1">
                <a:effectLst/>
              </a:rPr>
              <a:t>asociada</a:t>
            </a:r>
            <a:r>
              <a:rPr lang="en-US" sz="1300" b="0" i="0" dirty="0">
                <a:effectLst/>
              </a:rPr>
              <a:t> </a:t>
            </a:r>
            <a:r>
              <a:rPr lang="en-US" sz="1300" b="0" i="0" dirty="0" err="1">
                <a:effectLst/>
              </a:rPr>
              <a:t>extranjera</a:t>
            </a:r>
            <a:r>
              <a:rPr lang="en-US" sz="1300" b="0" i="0" dirty="0">
                <a:effectLst/>
              </a:rPr>
              <a:t> que </a:t>
            </a:r>
            <a:r>
              <a:rPr lang="en-US" sz="1300" b="0" i="0" dirty="0" err="1">
                <a:effectLst/>
              </a:rPr>
              <a:t>fue</a:t>
            </a:r>
            <a:r>
              <a:rPr lang="en-US" sz="1300" b="0" i="0" dirty="0">
                <a:effectLst/>
              </a:rPr>
              <a:t> </a:t>
            </a:r>
            <a:r>
              <a:rPr lang="en-US" sz="1300" b="0" i="0" dirty="0" err="1">
                <a:effectLst/>
              </a:rPr>
              <a:t>adquirida</a:t>
            </a:r>
            <a:r>
              <a:rPr lang="en-US" sz="1300" b="0" i="0" dirty="0">
                <a:effectLst/>
              </a:rPr>
              <a:t> </a:t>
            </a:r>
            <a:r>
              <a:rPr lang="en-US" sz="1300" b="0" i="0" dirty="0" err="1">
                <a:effectLst/>
              </a:rPr>
              <a:t>durante</a:t>
            </a:r>
            <a:r>
              <a:rPr lang="en-US" sz="1300" b="0" i="0" dirty="0">
                <a:effectLst/>
              </a:rPr>
              <a:t> </a:t>
            </a:r>
            <a:r>
              <a:rPr lang="en-US" sz="1300" b="0" i="0" dirty="0" err="1">
                <a:effectLst/>
              </a:rPr>
              <a:t>el</a:t>
            </a:r>
            <a:r>
              <a:rPr lang="en-US" sz="1300" b="0" i="0" dirty="0">
                <a:effectLst/>
              </a:rPr>
              <a:t> año y </a:t>
            </a:r>
            <a:r>
              <a:rPr lang="en-US" sz="1300" b="0" i="0" dirty="0" err="1">
                <a:effectLst/>
              </a:rPr>
              <a:t>registrada</a:t>
            </a:r>
            <a:r>
              <a:rPr lang="en-US" sz="1300" b="0" i="0" dirty="0">
                <a:effectLst/>
              </a:rPr>
              <a:t> </a:t>
            </a:r>
            <a:r>
              <a:rPr lang="en-US" sz="1300" b="0" i="0" dirty="0" err="1">
                <a:effectLst/>
              </a:rPr>
              <a:t>por</a:t>
            </a:r>
            <a:r>
              <a:rPr lang="en-US" sz="1300" b="0" i="0" dirty="0">
                <a:effectLst/>
              </a:rPr>
              <a:t> </a:t>
            </a:r>
            <a:r>
              <a:rPr lang="en-US" sz="1300" b="0" i="0" dirty="0" err="1">
                <a:effectLst/>
              </a:rPr>
              <a:t>el</a:t>
            </a:r>
            <a:r>
              <a:rPr lang="en-US" sz="1300" b="0" i="0" dirty="0">
                <a:effectLst/>
              </a:rPr>
              <a:t> </a:t>
            </a:r>
            <a:r>
              <a:rPr lang="en-US" sz="1300" b="0" i="0" dirty="0" err="1">
                <a:effectLst/>
              </a:rPr>
              <a:t>método</a:t>
            </a:r>
            <a:r>
              <a:rPr lang="en-US" sz="1300" b="0" i="0" dirty="0">
                <a:effectLst/>
              </a:rPr>
              <a:t> de participación en </a:t>
            </a:r>
            <a:r>
              <a:rPr lang="en-US" sz="1300" b="0" i="0" dirty="0" err="1">
                <a:effectLst/>
              </a:rPr>
              <a:t>el</a:t>
            </a:r>
            <a:r>
              <a:rPr lang="en-US" sz="1300" b="0" i="0" dirty="0">
                <a:effectLst/>
              </a:rPr>
              <a:t> capital, se </a:t>
            </a:r>
            <a:r>
              <a:rPr lang="en-US" sz="1300" b="0" i="0" dirty="0" err="1">
                <a:effectLst/>
              </a:rPr>
              <a:t>contabiliza</a:t>
            </a:r>
            <a:r>
              <a:rPr lang="en-US" sz="1300" b="0" i="0" dirty="0">
                <a:effectLst/>
              </a:rPr>
              <a:t> en xxx, en </a:t>
            </a:r>
            <a:r>
              <a:rPr lang="en-US" sz="1300" b="0" i="0" dirty="0" err="1">
                <a:effectLst/>
              </a:rPr>
              <a:t>el</a:t>
            </a:r>
            <a:r>
              <a:rPr lang="en-US" sz="1300" b="0" i="0" dirty="0">
                <a:effectLst/>
              </a:rPr>
              <a:t> balance general al 31 de </a:t>
            </a:r>
            <a:r>
              <a:rPr lang="en-US" sz="1300" b="0" i="0" dirty="0" err="1">
                <a:effectLst/>
              </a:rPr>
              <a:t>diciembre</a:t>
            </a:r>
            <a:r>
              <a:rPr lang="en-US" sz="1300" b="0" i="0" dirty="0">
                <a:effectLst/>
              </a:rPr>
              <a:t> de 20X1, y la participación de ABC en </a:t>
            </a:r>
            <a:r>
              <a:rPr lang="en-US" sz="1300" b="0" i="0" dirty="0" err="1">
                <a:effectLst/>
              </a:rPr>
              <a:t>los</a:t>
            </a:r>
            <a:r>
              <a:rPr lang="en-US" sz="1300" b="0" i="0" dirty="0">
                <a:effectLst/>
              </a:rPr>
              <a:t> </a:t>
            </a:r>
            <a:r>
              <a:rPr lang="en-US" sz="1300" b="0" i="0" dirty="0" err="1">
                <a:effectLst/>
              </a:rPr>
              <a:t>ingresos</a:t>
            </a:r>
            <a:r>
              <a:rPr lang="en-US" sz="1300" b="0" i="0" dirty="0">
                <a:effectLst/>
              </a:rPr>
              <a:t> </a:t>
            </a:r>
            <a:r>
              <a:rPr lang="en-US" sz="1300" b="0" i="0" dirty="0" err="1">
                <a:effectLst/>
              </a:rPr>
              <a:t>netos</a:t>
            </a:r>
            <a:r>
              <a:rPr lang="en-US" sz="1300" b="0" i="0" dirty="0">
                <a:effectLst/>
              </a:rPr>
              <a:t> de XYZ de xxx, se </a:t>
            </a:r>
            <a:r>
              <a:rPr lang="en-US" sz="1300" b="0" i="0" dirty="0" err="1">
                <a:effectLst/>
              </a:rPr>
              <a:t>incluye</a:t>
            </a:r>
            <a:r>
              <a:rPr lang="en-US" sz="1300" b="0" i="0" dirty="0">
                <a:effectLst/>
              </a:rPr>
              <a:t> en </a:t>
            </a:r>
            <a:r>
              <a:rPr lang="en-US" sz="1300" b="0" i="0" dirty="0" err="1">
                <a:effectLst/>
              </a:rPr>
              <a:t>los</a:t>
            </a:r>
            <a:r>
              <a:rPr lang="en-US" sz="1300" b="0" i="0" dirty="0">
                <a:effectLst/>
              </a:rPr>
              <a:t> </a:t>
            </a:r>
            <a:r>
              <a:rPr lang="en-US" sz="1300" b="0" i="0" dirty="0" err="1">
                <a:effectLst/>
              </a:rPr>
              <a:t>ingresos</a:t>
            </a:r>
            <a:r>
              <a:rPr lang="en-US" sz="1300" b="0" i="0" dirty="0">
                <a:effectLst/>
              </a:rPr>
              <a:t> de ABC para </a:t>
            </a:r>
            <a:r>
              <a:rPr lang="en-US" sz="1300" b="0" i="0" dirty="0" err="1">
                <a:effectLst/>
              </a:rPr>
              <a:t>el</a:t>
            </a:r>
            <a:r>
              <a:rPr lang="en-US" sz="1300" b="0" i="0" dirty="0">
                <a:effectLst/>
              </a:rPr>
              <a:t> </a:t>
            </a:r>
            <a:r>
              <a:rPr lang="en-US" sz="1300" b="0" i="0" dirty="0" err="1">
                <a:effectLst/>
              </a:rPr>
              <a:t>cierre</a:t>
            </a:r>
            <a:r>
              <a:rPr lang="en-US" sz="1300" b="0" i="0" dirty="0">
                <a:effectLst/>
              </a:rPr>
              <a:t> del ejercicio en </a:t>
            </a:r>
            <a:r>
              <a:rPr lang="en-US" sz="1300" b="0" i="0" dirty="0" err="1">
                <a:effectLst/>
              </a:rPr>
              <a:t>esa</a:t>
            </a:r>
            <a:r>
              <a:rPr lang="en-US" sz="1300" b="0" i="0" dirty="0">
                <a:effectLst/>
              </a:rPr>
              <a:t> </a:t>
            </a:r>
            <a:r>
              <a:rPr lang="en-US" sz="1300" b="0" i="0" dirty="0" err="1">
                <a:effectLst/>
              </a:rPr>
              <a:t>fecha</a:t>
            </a:r>
            <a:r>
              <a:rPr lang="en-US" sz="1300" b="0" i="0" dirty="0">
                <a:effectLst/>
              </a:rPr>
              <a:t>. </a:t>
            </a:r>
            <a:endParaRPr lang="en-US" sz="1300" dirty="0"/>
          </a:p>
          <a:p>
            <a:pPr>
              <a:lnSpc>
                <a:spcPct val="90000"/>
              </a:lnSpc>
              <a:spcAft>
                <a:spcPts val="600"/>
              </a:spcAft>
            </a:pPr>
            <a:r>
              <a:rPr lang="en-US" sz="1300" b="0" i="0" dirty="0">
                <a:effectLst/>
              </a:rPr>
              <a:t>No </a:t>
            </a:r>
            <a:r>
              <a:rPr lang="en-US" sz="1300" b="0" i="0" dirty="0" err="1">
                <a:effectLst/>
              </a:rPr>
              <a:t>hemos</a:t>
            </a:r>
            <a:r>
              <a:rPr lang="en-US" sz="1300" b="0" i="0" dirty="0">
                <a:effectLst/>
              </a:rPr>
              <a:t> </a:t>
            </a:r>
            <a:r>
              <a:rPr lang="en-US" sz="1300" b="0" i="0" dirty="0" err="1">
                <a:effectLst/>
              </a:rPr>
              <a:t>podido</a:t>
            </a:r>
            <a:r>
              <a:rPr lang="en-US" sz="1300" b="0" i="0" dirty="0">
                <a:effectLst/>
              </a:rPr>
              <a:t> </a:t>
            </a:r>
            <a:r>
              <a:rPr lang="en-US" sz="1300" b="0" i="0" dirty="0" err="1">
                <a:effectLst/>
              </a:rPr>
              <a:t>obtener</a:t>
            </a:r>
            <a:r>
              <a:rPr lang="en-US" sz="1300" b="0" i="0" dirty="0">
                <a:effectLst/>
              </a:rPr>
              <a:t> </a:t>
            </a:r>
            <a:r>
              <a:rPr lang="en-US" sz="1300" b="0" i="0" dirty="0" err="1">
                <a:effectLst/>
              </a:rPr>
              <a:t>suficiente</a:t>
            </a:r>
            <a:r>
              <a:rPr lang="en-US" sz="1300" b="0" i="0" dirty="0">
                <a:effectLst/>
              </a:rPr>
              <a:t> </a:t>
            </a:r>
            <a:r>
              <a:rPr lang="en-US" sz="1300" b="0" i="0" dirty="0" err="1">
                <a:effectLst/>
              </a:rPr>
              <a:t>evidencia</a:t>
            </a:r>
            <a:r>
              <a:rPr lang="en-US" sz="1300" b="0" i="0" dirty="0">
                <a:effectLst/>
              </a:rPr>
              <a:t> </a:t>
            </a:r>
            <a:r>
              <a:rPr lang="en-US" sz="1300" b="0" i="0" dirty="0" err="1">
                <a:effectLst/>
              </a:rPr>
              <a:t>apropiada</a:t>
            </a:r>
            <a:r>
              <a:rPr lang="en-US" sz="1300" b="0" i="0" dirty="0">
                <a:effectLst/>
              </a:rPr>
              <a:t> de </a:t>
            </a:r>
            <a:r>
              <a:rPr lang="en-US" sz="1300" b="0" i="0" dirty="0" err="1">
                <a:effectLst/>
              </a:rPr>
              <a:t>auditoría</a:t>
            </a:r>
            <a:r>
              <a:rPr lang="en-US" sz="1300" b="0" i="0" dirty="0">
                <a:effectLst/>
              </a:rPr>
              <a:t> sobre </a:t>
            </a:r>
            <a:r>
              <a:rPr lang="en-US" sz="1300" b="0" i="0" dirty="0" err="1">
                <a:effectLst/>
              </a:rPr>
              <a:t>el</a:t>
            </a:r>
            <a:r>
              <a:rPr lang="en-US" sz="1300" b="0" i="0" dirty="0">
                <a:effectLst/>
              </a:rPr>
              <a:t> </a:t>
            </a:r>
            <a:r>
              <a:rPr lang="en-US" sz="1300" b="0" i="0" dirty="0" err="1">
                <a:effectLst/>
              </a:rPr>
              <a:t>importe</a:t>
            </a:r>
            <a:r>
              <a:rPr lang="en-US" sz="1300" b="0" i="0" dirty="0">
                <a:effectLst/>
              </a:rPr>
              <a:t> en </a:t>
            </a:r>
            <a:r>
              <a:rPr lang="en-US" sz="1300" b="0" i="0" dirty="0" err="1">
                <a:effectLst/>
              </a:rPr>
              <a:t>libros</a:t>
            </a:r>
            <a:r>
              <a:rPr lang="en-US" sz="1300" b="0" i="0" dirty="0">
                <a:effectLst/>
              </a:rPr>
              <a:t> de la </a:t>
            </a:r>
            <a:r>
              <a:rPr lang="en-US" sz="1300" b="0" i="0" dirty="0" err="1">
                <a:effectLst/>
              </a:rPr>
              <a:t>inversión</a:t>
            </a:r>
            <a:r>
              <a:rPr lang="en-US" sz="1300" b="0" i="0" dirty="0">
                <a:effectLst/>
              </a:rPr>
              <a:t> de ABC en XYZ al 31 de </a:t>
            </a:r>
            <a:r>
              <a:rPr lang="en-US" sz="1300" b="0" i="0" dirty="0" err="1">
                <a:effectLst/>
              </a:rPr>
              <a:t>diciembre</a:t>
            </a:r>
            <a:r>
              <a:rPr lang="en-US" sz="1300" b="0" i="0" dirty="0">
                <a:effectLst/>
              </a:rPr>
              <a:t> de 20X1 </a:t>
            </a:r>
            <a:r>
              <a:rPr lang="en-US" sz="1300" b="0" i="0" dirty="0" err="1">
                <a:effectLst/>
              </a:rPr>
              <a:t>ni</a:t>
            </a:r>
            <a:r>
              <a:rPr lang="en-US" sz="1300" b="0" i="0" dirty="0">
                <a:effectLst/>
              </a:rPr>
              <a:t> de la participación de ABC en </a:t>
            </a:r>
            <a:r>
              <a:rPr lang="en-US" sz="1300" b="0" i="0" dirty="0" err="1">
                <a:effectLst/>
              </a:rPr>
              <a:t>los</a:t>
            </a:r>
            <a:r>
              <a:rPr lang="en-US" sz="1300" b="0" i="0" dirty="0">
                <a:effectLst/>
              </a:rPr>
              <a:t> </a:t>
            </a:r>
            <a:r>
              <a:rPr lang="en-US" sz="1300" b="0" i="0" dirty="0" err="1">
                <a:effectLst/>
              </a:rPr>
              <a:t>ingresos</a:t>
            </a:r>
            <a:r>
              <a:rPr lang="en-US" sz="1300" b="0" i="0" dirty="0">
                <a:effectLst/>
              </a:rPr>
              <a:t> </a:t>
            </a:r>
            <a:r>
              <a:rPr lang="en-US" sz="1300" b="0" i="0" dirty="0" err="1">
                <a:effectLst/>
              </a:rPr>
              <a:t>netos</a:t>
            </a:r>
            <a:r>
              <a:rPr lang="en-US" sz="1300" b="0" i="0" dirty="0">
                <a:effectLst/>
              </a:rPr>
              <a:t> de XYZ para </a:t>
            </a:r>
            <a:r>
              <a:rPr lang="en-US" sz="1300" b="0" i="0" dirty="0" err="1">
                <a:effectLst/>
              </a:rPr>
              <a:t>el</a:t>
            </a:r>
            <a:r>
              <a:rPr lang="en-US" sz="1300" b="0" i="0" dirty="0">
                <a:effectLst/>
              </a:rPr>
              <a:t> año, </a:t>
            </a:r>
            <a:r>
              <a:rPr lang="en-US" sz="1300" b="0" i="0" dirty="0" err="1">
                <a:effectLst/>
              </a:rPr>
              <a:t>porque</a:t>
            </a:r>
            <a:r>
              <a:rPr lang="en-US" sz="1300" b="0" i="0" dirty="0">
                <a:effectLst/>
              </a:rPr>
              <a:t> se </a:t>
            </a:r>
            <a:r>
              <a:rPr lang="en-US" sz="1300" b="0" i="0" dirty="0" err="1">
                <a:effectLst/>
              </a:rPr>
              <a:t>nos</a:t>
            </a:r>
            <a:r>
              <a:rPr lang="en-US" sz="1300" b="0" i="0" dirty="0">
                <a:effectLst/>
              </a:rPr>
              <a:t> </a:t>
            </a:r>
            <a:r>
              <a:rPr lang="en-US" sz="1300" b="0" i="0" dirty="0" err="1">
                <a:effectLst/>
              </a:rPr>
              <a:t>negó</a:t>
            </a:r>
            <a:r>
              <a:rPr lang="en-US" sz="1300" b="0" i="0" dirty="0">
                <a:effectLst/>
              </a:rPr>
              <a:t> </a:t>
            </a:r>
            <a:r>
              <a:rPr lang="en-US" sz="1300" b="0" i="0" dirty="0" err="1">
                <a:effectLst/>
              </a:rPr>
              <a:t>el</a:t>
            </a:r>
            <a:r>
              <a:rPr lang="en-US" sz="1300" b="0" i="0" dirty="0">
                <a:effectLst/>
              </a:rPr>
              <a:t> </a:t>
            </a:r>
            <a:r>
              <a:rPr lang="en-US" sz="1300" b="0" i="0" dirty="0" err="1">
                <a:effectLst/>
              </a:rPr>
              <a:t>acceso</a:t>
            </a:r>
            <a:r>
              <a:rPr lang="en-US" sz="1300" b="0" i="0" dirty="0">
                <a:effectLst/>
              </a:rPr>
              <a:t> a la </a:t>
            </a:r>
            <a:r>
              <a:rPr lang="en-US" sz="1300" b="0" i="0" dirty="0" err="1">
                <a:effectLst/>
              </a:rPr>
              <a:t>información</a:t>
            </a:r>
            <a:r>
              <a:rPr lang="en-US" sz="1300" b="0" i="0" dirty="0">
                <a:effectLst/>
              </a:rPr>
              <a:t> </a:t>
            </a:r>
            <a:r>
              <a:rPr lang="en-US" sz="1300" b="0" i="0" dirty="0" err="1">
                <a:effectLst/>
              </a:rPr>
              <a:t>financiera</a:t>
            </a:r>
            <a:r>
              <a:rPr lang="en-US" sz="1300" b="0" i="0" dirty="0">
                <a:effectLst/>
              </a:rPr>
              <a:t>, a la </a:t>
            </a:r>
            <a:r>
              <a:rPr lang="en-US" sz="1300" b="0" i="0" dirty="0" err="1">
                <a:effectLst/>
              </a:rPr>
              <a:t>administración</a:t>
            </a:r>
            <a:r>
              <a:rPr lang="en-US" sz="1300" b="0" i="0" dirty="0">
                <a:effectLst/>
              </a:rPr>
              <a:t> y a </a:t>
            </a:r>
            <a:r>
              <a:rPr lang="en-US" sz="1300" b="0" i="0" dirty="0" err="1">
                <a:effectLst/>
              </a:rPr>
              <a:t>los</a:t>
            </a:r>
            <a:r>
              <a:rPr lang="en-US" sz="1300" b="0" i="0" dirty="0">
                <a:effectLst/>
              </a:rPr>
              <a:t> </a:t>
            </a:r>
            <a:r>
              <a:rPr lang="en-US" sz="1300" b="0" i="0" dirty="0" err="1">
                <a:effectLst/>
              </a:rPr>
              <a:t>auditores</a:t>
            </a:r>
            <a:r>
              <a:rPr lang="en-US" sz="1300" b="0" i="0" dirty="0">
                <a:effectLst/>
              </a:rPr>
              <a:t> de XYZ. </a:t>
            </a:r>
          </a:p>
          <a:p>
            <a:pPr>
              <a:lnSpc>
                <a:spcPct val="90000"/>
              </a:lnSpc>
              <a:spcAft>
                <a:spcPts val="600"/>
              </a:spcAft>
            </a:pPr>
            <a:r>
              <a:rPr lang="en-US" sz="1300" b="0" i="0" dirty="0">
                <a:effectLst/>
              </a:rPr>
              <a:t>En </a:t>
            </a:r>
            <a:r>
              <a:rPr lang="en-US" sz="1300" b="0" i="0" dirty="0" err="1">
                <a:effectLst/>
              </a:rPr>
              <a:t>consecuencia</a:t>
            </a:r>
            <a:r>
              <a:rPr lang="en-US" sz="1300" b="0" i="0" dirty="0">
                <a:effectLst/>
              </a:rPr>
              <a:t>, no </a:t>
            </a:r>
            <a:r>
              <a:rPr lang="en-US" sz="1300" b="0" i="0" dirty="0" err="1">
                <a:effectLst/>
              </a:rPr>
              <a:t>pudimos</a:t>
            </a:r>
            <a:r>
              <a:rPr lang="en-US" sz="1300" b="0" i="0" dirty="0">
                <a:effectLst/>
              </a:rPr>
              <a:t> </a:t>
            </a:r>
            <a:r>
              <a:rPr lang="en-US" sz="1300" b="0" i="0" dirty="0" err="1">
                <a:effectLst/>
              </a:rPr>
              <a:t>determinar</a:t>
            </a:r>
            <a:r>
              <a:rPr lang="en-US" sz="1300" b="0" i="0" dirty="0">
                <a:effectLst/>
              </a:rPr>
              <a:t> </a:t>
            </a:r>
            <a:r>
              <a:rPr lang="en-US" sz="1300" b="0" i="0" dirty="0" err="1">
                <a:effectLst/>
              </a:rPr>
              <a:t>si</a:t>
            </a:r>
            <a:r>
              <a:rPr lang="en-US" sz="1300" b="0" i="0" dirty="0">
                <a:effectLst/>
              </a:rPr>
              <a:t> era </a:t>
            </a:r>
            <a:r>
              <a:rPr lang="en-US" sz="1300" b="0" i="0" dirty="0" err="1">
                <a:effectLst/>
              </a:rPr>
              <a:t>necesario</a:t>
            </a:r>
            <a:r>
              <a:rPr lang="en-US" sz="1300" b="0" i="0" dirty="0">
                <a:effectLst/>
              </a:rPr>
              <a:t> </a:t>
            </a:r>
            <a:r>
              <a:rPr lang="en-US" sz="1300" b="0" i="0" dirty="0" err="1">
                <a:effectLst/>
              </a:rPr>
              <a:t>algún</a:t>
            </a:r>
            <a:r>
              <a:rPr lang="en-US" sz="1300" b="0" i="0" dirty="0">
                <a:effectLst/>
              </a:rPr>
              <a:t> </a:t>
            </a:r>
            <a:r>
              <a:rPr lang="en-US" sz="1300" b="0" i="0" dirty="0" err="1">
                <a:effectLst/>
              </a:rPr>
              <a:t>ajuste</a:t>
            </a:r>
            <a:r>
              <a:rPr lang="en-US" sz="1300" b="0" i="0" dirty="0">
                <a:effectLst/>
              </a:rPr>
              <a:t> en </a:t>
            </a:r>
            <a:r>
              <a:rPr lang="en-US" sz="1300" b="0" i="0" dirty="0" err="1">
                <a:effectLst/>
              </a:rPr>
              <a:t>estos</a:t>
            </a:r>
            <a:r>
              <a:rPr lang="en-US" sz="1300" b="0" i="0" dirty="0">
                <a:effectLst/>
              </a:rPr>
              <a:t> </a:t>
            </a:r>
            <a:r>
              <a:rPr lang="en-US" sz="1300" b="0" i="0" dirty="0" err="1">
                <a:effectLst/>
              </a:rPr>
              <a:t>montos</a:t>
            </a:r>
            <a:r>
              <a:rPr lang="en-US" sz="1300" b="0" i="0" dirty="0">
                <a:effectLst/>
              </a:rPr>
              <a:t>. </a:t>
            </a:r>
          </a:p>
          <a:p>
            <a:pPr>
              <a:lnSpc>
                <a:spcPct val="90000"/>
              </a:lnSpc>
              <a:spcAft>
                <a:spcPts val="600"/>
              </a:spcAft>
            </a:pPr>
            <a:r>
              <a:rPr lang="en-US" sz="1300" b="1" i="0" u="sng" dirty="0" err="1">
                <a:effectLst/>
              </a:rPr>
              <a:t>Opinión</a:t>
            </a:r>
            <a:r>
              <a:rPr lang="en-US" sz="1300" b="1" i="0" u="sng" dirty="0">
                <a:effectLst/>
              </a:rPr>
              <a:t> con </a:t>
            </a:r>
            <a:r>
              <a:rPr lang="en-US" sz="1300" b="1" i="0" u="sng" dirty="0" err="1">
                <a:effectLst/>
              </a:rPr>
              <a:t>salvedad</a:t>
            </a:r>
            <a:r>
              <a:rPr lang="en-US" sz="1300" b="1" i="0" u="sng" dirty="0">
                <a:effectLst/>
              </a:rPr>
              <a:t> </a:t>
            </a:r>
          </a:p>
          <a:p>
            <a:pPr>
              <a:lnSpc>
                <a:spcPct val="90000"/>
              </a:lnSpc>
              <a:spcAft>
                <a:spcPts val="600"/>
              </a:spcAft>
            </a:pPr>
            <a:r>
              <a:rPr lang="en-US" sz="1300" b="0" i="0" dirty="0">
                <a:effectLst/>
              </a:rPr>
              <a:t>En </a:t>
            </a:r>
            <a:r>
              <a:rPr lang="en-US" sz="1300" b="0" i="0" dirty="0" err="1">
                <a:effectLst/>
              </a:rPr>
              <a:t>nuestra</a:t>
            </a:r>
            <a:r>
              <a:rPr lang="en-US" sz="1300" b="0" i="0" dirty="0">
                <a:effectLst/>
              </a:rPr>
              <a:t> </a:t>
            </a:r>
            <a:r>
              <a:rPr lang="en-US" sz="1300" b="0" i="0" dirty="0" err="1">
                <a:effectLst/>
              </a:rPr>
              <a:t>opinión</a:t>
            </a:r>
            <a:r>
              <a:rPr lang="en-US" sz="1300" b="0" i="0" dirty="0">
                <a:effectLst/>
              </a:rPr>
              <a:t>, </a:t>
            </a:r>
            <a:r>
              <a:rPr lang="en-US" sz="1300" b="0" i="0" dirty="0" err="1">
                <a:effectLst/>
              </a:rPr>
              <a:t>excepto</a:t>
            </a:r>
            <a:r>
              <a:rPr lang="en-US" sz="1300" b="0" i="0" dirty="0">
                <a:effectLst/>
              </a:rPr>
              <a:t> </a:t>
            </a:r>
            <a:r>
              <a:rPr lang="en-US" sz="1300" b="0" i="0" dirty="0" err="1">
                <a:effectLst/>
              </a:rPr>
              <a:t>por</a:t>
            </a:r>
            <a:r>
              <a:rPr lang="en-US" sz="1300" b="0" i="0" dirty="0">
                <a:effectLst/>
              </a:rPr>
              <a:t> </a:t>
            </a:r>
            <a:r>
              <a:rPr lang="en-US" sz="1300" b="0" i="0" dirty="0" err="1">
                <a:effectLst/>
              </a:rPr>
              <a:t>los</a:t>
            </a:r>
            <a:r>
              <a:rPr lang="en-US" sz="1300" b="0" i="0" dirty="0">
                <a:effectLst/>
              </a:rPr>
              <a:t> </a:t>
            </a:r>
            <a:r>
              <a:rPr lang="en-US" sz="1300" b="0" i="0" dirty="0" err="1">
                <a:effectLst/>
              </a:rPr>
              <a:t>posibles</a:t>
            </a:r>
            <a:r>
              <a:rPr lang="en-US" sz="1300" b="0" i="0" dirty="0">
                <a:effectLst/>
              </a:rPr>
              <a:t> </a:t>
            </a:r>
            <a:r>
              <a:rPr lang="en-US" sz="1300" b="0" i="0" dirty="0" err="1">
                <a:effectLst/>
              </a:rPr>
              <a:t>efectos</a:t>
            </a:r>
            <a:r>
              <a:rPr lang="en-US" sz="1300" b="0" i="0" dirty="0">
                <a:effectLst/>
              </a:rPr>
              <a:t> del </a:t>
            </a:r>
            <a:r>
              <a:rPr lang="en-US" sz="1300" b="0" i="0" dirty="0" err="1">
                <a:effectLst/>
              </a:rPr>
              <a:t>asunto</a:t>
            </a:r>
            <a:r>
              <a:rPr lang="en-US" sz="1300" b="0" i="0" dirty="0">
                <a:effectLst/>
              </a:rPr>
              <a:t> </a:t>
            </a:r>
            <a:r>
              <a:rPr lang="en-US" sz="1300" b="0" i="0" dirty="0" err="1">
                <a:effectLst/>
              </a:rPr>
              <a:t>descrito</a:t>
            </a:r>
            <a:r>
              <a:rPr lang="en-US" sz="1300" b="0" i="0" dirty="0">
                <a:effectLst/>
              </a:rPr>
              <a:t> en </a:t>
            </a:r>
            <a:r>
              <a:rPr lang="en-US" sz="1300" b="0" i="0" dirty="0" err="1">
                <a:effectLst/>
              </a:rPr>
              <a:t>el</a:t>
            </a:r>
            <a:r>
              <a:rPr lang="en-US" sz="1300" b="0" i="0" dirty="0">
                <a:effectLst/>
              </a:rPr>
              <a:t> </a:t>
            </a:r>
            <a:r>
              <a:rPr lang="en-US" sz="1300" b="0" i="0" dirty="0" err="1">
                <a:effectLst/>
              </a:rPr>
              <a:t>párrafo</a:t>
            </a:r>
            <a:r>
              <a:rPr lang="en-US" sz="1300" b="0" i="0" dirty="0">
                <a:effectLst/>
              </a:rPr>
              <a:t> sobre la base para </a:t>
            </a:r>
            <a:r>
              <a:rPr lang="en-US" sz="1300" b="0" i="0" dirty="0" err="1">
                <a:effectLst/>
              </a:rPr>
              <a:t>opinión</a:t>
            </a:r>
            <a:r>
              <a:rPr lang="en-US" sz="1300" b="0" i="0" dirty="0">
                <a:effectLst/>
              </a:rPr>
              <a:t> con </a:t>
            </a:r>
            <a:r>
              <a:rPr lang="en-US" sz="1300" b="0" i="0" dirty="0" err="1">
                <a:effectLst/>
              </a:rPr>
              <a:t>salvedad</a:t>
            </a:r>
            <a:r>
              <a:rPr lang="en-US" sz="1300" b="0" i="0" dirty="0">
                <a:effectLst/>
              </a:rPr>
              <a:t>, </a:t>
            </a:r>
            <a:r>
              <a:rPr lang="en-US" sz="1300" b="0" i="0" dirty="0" err="1">
                <a:effectLst/>
              </a:rPr>
              <a:t>los</a:t>
            </a:r>
            <a:r>
              <a:rPr lang="en-US" sz="1300" b="0" i="0" dirty="0">
                <a:effectLst/>
              </a:rPr>
              <a:t> </a:t>
            </a:r>
            <a:r>
              <a:rPr lang="en-US" sz="1300" b="0" i="0" dirty="0" err="1">
                <a:effectLst/>
              </a:rPr>
              <a:t>estados</a:t>
            </a:r>
            <a:r>
              <a:rPr lang="en-US" sz="1300" b="0" i="0" dirty="0">
                <a:effectLst/>
              </a:rPr>
              <a:t> </a:t>
            </a:r>
            <a:r>
              <a:rPr lang="en-US" sz="1300" b="0" i="0" dirty="0" err="1">
                <a:effectLst/>
              </a:rPr>
              <a:t>financieros</a:t>
            </a:r>
            <a:r>
              <a:rPr lang="en-US" sz="1300" b="0" i="0" dirty="0">
                <a:effectLst/>
              </a:rPr>
              <a:t> </a:t>
            </a:r>
            <a:r>
              <a:rPr lang="en-US" sz="1300" b="0" i="0" dirty="0" err="1">
                <a:effectLst/>
              </a:rPr>
              <a:t>presentan</a:t>
            </a:r>
            <a:r>
              <a:rPr lang="en-US" sz="1300" b="0" i="0" dirty="0">
                <a:effectLst/>
              </a:rPr>
              <a:t> </a:t>
            </a:r>
            <a:r>
              <a:rPr lang="en-US" sz="1300" b="0" i="0" dirty="0" err="1">
                <a:effectLst/>
              </a:rPr>
              <a:t>razonablemente</a:t>
            </a:r>
            <a:r>
              <a:rPr lang="en-US" sz="1300" b="0" i="0" dirty="0">
                <a:effectLst/>
              </a:rPr>
              <a:t>, en </a:t>
            </a:r>
            <a:r>
              <a:rPr lang="en-US" sz="1300" b="0" i="0" dirty="0" err="1">
                <a:effectLst/>
              </a:rPr>
              <a:t>todos</a:t>
            </a:r>
            <a:r>
              <a:rPr lang="en-US" sz="1300" b="0" i="0" dirty="0">
                <a:effectLst/>
              </a:rPr>
              <a:t> </a:t>
            </a:r>
            <a:r>
              <a:rPr lang="en-US" sz="1300" b="0" i="0" dirty="0" err="1">
                <a:effectLst/>
              </a:rPr>
              <a:t>los</a:t>
            </a:r>
            <a:r>
              <a:rPr lang="en-US" sz="1300" b="0" i="0" dirty="0">
                <a:effectLst/>
              </a:rPr>
              <a:t> </a:t>
            </a:r>
            <a:r>
              <a:rPr lang="en-US" sz="1300" b="0" i="0" dirty="0" err="1">
                <a:effectLst/>
              </a:rPr>
              <a:t>aspectos</a:t>
            </a:r>
            <a:r>
              <a:rPr lang="en-US" sz="1300" b="0" i="0" dirty="0">
                <a:effectLst/>
              </a:rPr>
              <a:t> </a:t>
            </a:r>
            <a:r>
              <a:rPr lang="en-US" sz="1300" b="0" i="0" dirty="0" err="1">
                <a:effectLst/>
              </a:rPr>
              <a:t>importantes</a:t>
            </a:r>
            <a:r>
              <a:rPr lang="en-US" sz="1300" b="0" i="0" dirty="0">
                <a:effectLst/>
              </a:rPr>
              <a:t> (o </a:t>
            </a:r>
            <a:r>
              <a:rPr lang="en-US" sz="1300" b="0" i="0" dirty="0" err="1">
                <a:effectLst/>
              </a:rPr>
              <a:t>presentan</a:t>
            </a:r>
            <a:r>
              <a:rPr lang="en-US" sz="1300" b="0" i="0" dirty="0">
                <a:effectLst/>
              </a:rPr>
              <a:t> un punto de vista </a:t>
            </a:r>
            <a:r>
              <a:rPr lang="en-US" sz="1300" b="0" i="0" dirty="0" err="1">
                <a:effectLst/>
              </a:rPr>
              <a:t>verdadero</a:t>
            </a:r>
            <a:r>
              <a:rPr lang="en-US" sz="1300" b="0" i="0" dirty="0">
                <a:effectLst/>
              </a:rPr>
              <a:t> y </a:t>
            </a:r>
            <a:r>
              <a:rPr lang="en-US" sz="1300" b="0" i="0" dirty="0" err="1">
                <a:effectLst/>
              </a:rPr>
              <a:t>razonable</a:t>
            </a:r>
            <a:r>
              <a:rPr lang="en-US" sz="1300" b="0" i="0" dirty="0">
                <a:effectLst/>
              </a:rPr>
              <a:t> de) la </a:t>
            </a:r>
            <a:r>
              <a:rPr lang="en-US" sz="1300" b="0" i="0" dirty="0" err="1">
                <a:effectLst/>
              </a:rPr>
              <a:t>situación</a:t>
            </a:r>
            <a:r>
              <a:rPr lang="en-US" sz="1300" b="0" i="0" dirty="0">
                <a:effectLst/>
              </a:rPr>
              <a:t> </a:t>
            </a:r>
            <a:r>
              <a:rPr lang="en-US" sz="1300" b="0" i="0" dirty="0" err="1">
                <a:effectLst/>
              </a:rPr>
              <a:t>financiera</a:t>
            </a:r>
            <a:r>
              <a:rPr lang="en-US" sz="1300" b="0" i="0" dirty="0">
                <a:effectLst/>
              </a:rPr>
              <a:t> de la </a:t>
            </a:r>
            <a:r>
              <a:rPr lang="en-US" sz="1300" b="0" i="0" dirty="0" err="1">
                <a:effectLst/>
              </a:rPr>
              <a:t>Compañía</a:t>
            </a:r>
            <a:r>
              <a:rPr lang="en-US" sz="1300" b="0" i="0" dirty="0">
                <a:effectLst/>
              </a:rPr>
              <a:t> ABC al 31 de </a:t>
            </a:r>
            <a:r>
              <a:rPr lang="en-US" sz="1300" b="0" i="0" dirty="0" err="1">
                <a:effectLst/>
              </a:rPr>
              <a:t>diciembre</a:t>
            </a:r>
            <a:r>
              <a:rPr lang="en-US" sz="1300" b="0" i="0" dirty="0">
                <a:effectLst/>
              </a:rPr>
              <a:t> de 20X1, y (de) su </a:t>
            </a:r>
            <a:r>
              <a:rPr lang="en-US" sz="1300" b="0" i="0" dirty="0" err="1">
                <a:effectLst/>
              </a:rPr>
              <a:t>desempeño</a:t>
            </a:r>
            <a:r>
              <a:rPr lang="en-US" sz="1300" b="0" i="0" dirty="0">
                <a:effectLst/>
              </a:rPr>
              <a:t> </a:t>
            </a:r>
            <a:r>
              <a:rPr lang="en-US" sz="1300" b="0" i="0" dirty="0" err="1">
                <a:effectLst/>
              </a:rPr>
              <a:t>financiero</a:t>
            </a:r>
            <a:r>
              <a:rPr lang="en-US" sz="1300" b="0" i="0" dirty="0">
                <a:effectLst/>
              </a:rPr>
              <a:t> y sus </a:t>
            </a:r>
            <a:r>
              <a:rPr lang="en-US" sz="1300" b="0" i="0" dirty="0" err="1">
                <a:effectLst/>
              </a:rPr>
              <a:t>flujos</a:t>
            </a:r>
            <a:r>
              <a:rPr lang="en-US" sz="1300" b="0" i="0" dirty="0">
                <a:effectLst/>
              </a:rPr>
              <a:t> de </a:t>
            </a:r>
            <a:r>
              <a:rPr lang="en-US" sz="1300" b="0" i="0" dirty="0" err="1">
                <a:effectLst/>
              </a:rPr>
              <a:t>efectivo</a:t>
            </a:r>
            <a:r>
              <a:rPr lang="en-US" sz="1300" b="0" i="0" dirty="0">
                <a:effectLst/>
              </a:rPr>
              <a:t> para </a:t>
            </a:r>
            <a:r>
              <a:rPr lang="en-US" sz="1300" b="0" i="0" dirty="0" err="1">
                <a:effectLst/>
              </a:rPr>
              <a:t>el</a:t>
            </a:r>
            <a:r>
              <a:rPr lang="en-US" sz="1300" b="0" i="0" dirty="0">
                <a:effectLst/>
              </a:rPr>
              <a:t> </a:t>
            </a:r>
            <a:r>
              <a:rPr lang="en-US" sz="1300" b="0" i="0" dirty="0" err="1">
                <a:effectLst/>
              </a:rPr>
              <a:t>cierre</a:t>
            </a:r>
            <a:r>
              <a:rPr lang="en-US" sz="1300" b="0" i="0" dirty="0">
                <a:effectLst/>
              </a:rPr>
              <a:t> del ejercicio en </a:t>
            </a:r>
            <a:r>
              <a:rPr lang="en-US" sz="1300" b="0" i="0" dirty="0" err="1">
                <a:effectLst/>
              </a:rPr>
              <a:t>esa</a:t>
            </a:r>
            <a:r>
              <a:rPr lang="en-US" sz="1300" b="0" i="0" dirty="0">
                <a:effectLst/>
              </a:rPr>
              <a:t> </a:t>
            </a:r>
            <a:r>
              <a:rPr lang="en-US" sz="1300" b="0" i="0" dirty="0" err="1">
                <a:effectLst/>
              </a:rPr>
              <a:t>fecha</a:t>
            </a:r>
            <a:r>
              <a:rPr lang="en-US" sz="1300" b="0" i="0" dirty="0">
                <a:effectLst/>
              </a:rPr>
              <a:t> de </a:t>
            </a:r>
            <a:r>
              <a:rPr lang="en-US" sz="1300" b="0" i="0" dirty="0" err="1">
                <a:effectLst/>
              </a:rPr>
              <a:t>acuerdo</a:t>
            </a:r>
            <a:r>
              <a:rPr lang="en-US" sz="1300" b="0" i="0" dirty="0">
                <a:effectLst/>
              </a:rPr>
              <a:t> con las </a:t>
            </a:r>
            <a:r>
              <a:rPr lang="en-US" sz="1300" b="0" i="0" dirty="0" err="1">
                <a:effectLst/>
              </a:rPr>
              <a:t>Normas</a:t>
            </a:r>
            <a:r>
              <a:rPr lang="en-US" sz="1300" b="0" i="0" dirty="0">
                <a:effectLst/>
              </a:rPr>
              <a:t> </a:t>
            </a:r>
            <a:r>
              <a:rPr lang="en-US" sz="1300" b="0" i="0" dirty="0" err="1">
                <a:effectLst/>
              </a:rPr>
              <a:t>Internacionales</a:t>
            </a:r>
            <a:r>
              <a:rPr lang="en-US" sz="1300" b="0" i="0" dirty="0">
                <a:effectLst/>
              </a:rPr>
              <a:t> de </a:t>
            </a:r>
            <a:r>
              <a:rPr lang="en-US" sz="1300" b="0" i="0" dirty="0" err="1">
                <a:effectLst/>
              </a:rPr>
              <a:t>Información</a:t>
            </a:r>
            <a:r>
              <a:rPr lang="en-US" sz="1300" b="0" i="0" dirty="0">
                <a:effectLst/>
              </a:rPr>
              <a:t> </a:t>
            </a:r>
            <a:r>
              <a:rPr lang="en-US" sz="1300" b="0" i="0" dirty="0" err="1">
                <a:effectLst/>
              </a:rPr>
              <a:t>Financiera</a:t>
            </a:r>
            <a:r>
              <a:rPr lang="en-US" sz="1300" b="0" i="0" dirty="0">
                <a:effectLst/>
              </a:rPr>
              <a:t>. </a:t>
            </a:r>
          </a:p>
        </p:txBody>
      </p:sp>
      <p:cxnSp>
        <p:nvCxnSpPr>
          <p:cNvPr id="143" name="Straight Connector 14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39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C1E153-4B93-2938-2A28-3333ECE93700}"/>
              </a:ext>
            </a:extLst>
          </p:cNvPr>
          <p:cNvSpPr>
            <a:spLocks noGrp="1"/>
          </p:cNvSpPr>
          <p:nvPr>
            <p:ph type="title"/>
          </p:nvPr>
        </p:nvSpPr>
        <p:spPr>
          <a:xfrm>
            <a:off x="645065" y="1463040"/>
            <a:ext cx="3796306" cy="2690949"/>
          </a:xfrm>
        </p:spPr>
        <p:txBody>
          <a:bodyPr anchor="t">
            <a:normAutofit/>
          </a:bodyPr>
          <a:lstStyle/>
          <a:p>
            <a:r>
              <a:rPr lang="es-MX"/>
              <a:t>Ejemplo de opinión desfavorable o negativa </a:t>
            </a:r>
            <a:endParaRPr lang="es-MX" dirty="0"/>
          </a:p>
        </p:txBody>
      </p:sp>
      <p:grpSp>
        <p:nvGrpSpPr>
          <p:cNvPr id="30" name="Group 2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5F0FBA4-4BB0-F8EF-FF02-5865084AD1FC}"/>
              </a:ext>
            </a:extLst>
          </p:cNvPr>
          <p:cNvSpPr>
            <a:spLocks noGrp="1"/>
          </p:cNvSpPr>
          <p:nvPr>
            <p:ph idx="1"/>
          </p:nvPr>
        </p:nvSpPr>
        <p:spPr>
          <a:xfrm>
            <a:off x="5656218" y="1463039"/>
            <a:ext cx="5542387" cy="4300447"/>
          </a:xfrm>
        </p:spPr>
        <p:txBody>
          <a:bodyPr anchor="t">
            <a:normAutofit/>
          </a:bodyPr>
          <a:lstStyle/>
          <a:p>
            <a:pPr marL="0" indent="0" algn="just">
              <a:buNone/>
            </a:pPr>
            <a:r>
              <a:rPr lang="es-MX" sz="1200" b="1" dirty="0"/>
              <a:t>Base para opinión negativa </a:t>
            </a:r>
          </a:p>
          <a:p>
            <a:pPr marL="0" indent="0" algn="just">
              <a:buNone/>
            </a:pPr>
            <a:r>
              <a:rPr lang="es-MX" sz="1200" dirty="0"/>
              <a:t>Como se explicó en la Nota X, la compañía no ha consolidado los estados financieros de la Compañía subsidiaria XYZ que adquirió durante 2020, porque todavía no ha podido determinar los valores razonables de algunos activos y pasivos materiales de la subsidiaria en la fecha de adquisición. </a:t>
            </a:r>
          </a:p>
          <a:p>
            <a:pPr marL="0" indent="0" algn="just">
              <a:buNone/>
            </a:pPr>
            <a:r>
              <a:rPr lang="es-MX" sz="1200" dirty="0"/>
              <a:t>Por lo tanto, esta inversión es contabilizada sobre una base de costo. De acuerdo con las Normas Internacionales de Información Financiera, la subsidiaria debió haber sido consolidada porque es controlada por la compañía. Si XYZ hubiera sido consolidada, muchos elementos en los estados financieros adjuntos habrían tenido efectos materiales. </a:t>
            </a:r>
          </a:p>
          <a:p>
            <a:pPr marL="0" indent="0" algn="just">
              <a:buNone/>
            </a:pPr>
            <a:r>
              <a:rPr lang="es-MX" sz="1200" dirty="0"/>
              <a:t>Los efectos de la falta de consolidación sobre los estados financieros consolidados no han sido determinados. </a:t>
            </a:r>
          </a:p>
          <a:p>
            <a:pPr marL="0" indent="0" algn="just">
              <a:buNone/>
            </a:pPr>
            <a:r>
              <a:rPr lang="es-MX" sz="1200" b="1" i="1" dirty="0"/>
              <a:t>Opinión negativa </a:t>
            </a:r>
          </a:p>
          <a:p>
            <a:pPr marL="0" indent="0" algn="just">
              <a:buNone/>
            </a:pPr>
            <a:r>
              <a:rPr lang="es-MX" sz="1200" dirty="0"/>
              <a:t>En nuestra opinión, debido a la importancia del asunto que fue discutido en el párrafo sobre la base para opinión negativa, los estados financieros consolidados no presentan razonablemente (o no presentan un punto de vista verdadero y razonable de) la situación financiera de la Compañía ABC y sus subsidiarias al 31 de diciembre de 2020, y (de) su desempeño financiero y flujos de efectivo para el cierre del ejercicio en esa fecha, de acuerdo con las Normas Internacionales de Información Financiera. </a:t>
            </a:r>
          </a:p>
        </p:txBody>
      </p:sp>
    </p:spTree>
    <p:extLst>
      <p:ext uri="{BB962C8B-B14F-4D97-AF65-F5344CB8AC3E}">
        <p14:creationId xmlns:p14="http://schemas.microsoft.com/office/powerpoint/2010/main" val="192488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203C02-0469-FE94-298D-15FD8B8C4563}"/>
              </a:ext>
            </a:extLst>
          </p:cNvPr>
          <p:cNvSpPr>
            <a:spLocks noGrp="1"/>
          </p:cNvSpPr>
          <p:nvPr>
            <p:ph type="title"/>
          </p:nvPr>
        </p:nvSpPr>
        <p:spPr>
          <a:xfrm>
            <a:off x="645065" y="1463040"/>
            <a:ext cx="3796306" cy="2690949"/>
          </a:xfrm>
        </p:spPr>
        <p:txBody>
          <a:bodyPr anchor="t">
            <a:normAutofit/>
          </a:bodyPr>
          <a:lstStyle/>
          <a:p>
            <a:r>
              <a:rPr lang="es-MX" sz="3000" dirty="0"/>
              <a:t>Ejemplo de </a:t>
            </a:r>
            <a:r>
              <a:rPr lang="es-MX" sz="3000" b="1" dirty="0"/>
              <a:t>abstención de opinión </a:t>
            </a:r>
            <a:r>
              <a:rPr lang="es-MX" sz="3000" i="1" dirty="0"/>
              <a:t>por imposibilidad de obtener evidencia de auditoría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9555564-E9EE-F890-2800-3CBEE762D30E}"/>
              </a:ext>
            </a:extLst>
          </p:cNvPr>
          <p:cNvSpPr>
            <a:spLocks noGrp="1"/>
          </p:cNvSpPr>
          <p:nvPr>
            <p:ph idx="1"/>
          </p:nvPr>
        </p:nvSpPr>
        <p:spPr>
          <a:xfrm>
            <a:off x="5656218" y="1463039"/>
            <a:ext cx="5542387" cy="4300447"/>
          </a:xfrm>
        </p:spPr>
        <p:txBody>
          <a:bodyPr anchor="t">
            <a:normAutofit/>
          </a:bodyPr>
          <a:lstStyle/>
          <a:p>
            <a:pPr marL="0" indent="0" algn="just">
              <a:spcBef>
                <a:spcPts val="0"/>
              </a:spcBef>
              <a:spcAft>
                <a:spcPts val="600"/>
              </a:spcAft>
              <a:buNone/>
            </a:pPr>
            <a:r>
              <a:rPr lang="es-MX" sz="1000" b="1" i="0" dirty="0">
                <a:effectLst/>
                <a:latin typeface="Arial" panose="020B0604020202020204" pitchFamily="34" charset="0"/>
              </a:rPr>
              <a:t>Base para abstención de opinión </a:t>
            </a:r>
          </a:p>
          <a:p>
            <a:pPr marL="0" indent="0" algn="just">
              <a:spcBef>
                <a:spcPts val="0"/>
              </a:spcBef>
              <a:spcAft>
                <a:spcPts val="600"/>
              </a:spcAft>
              <a:buNone/>
            </a:pPr>
            <a:r>
              <a:rPr lang="es-MX" sz="1000" b="0" i="0" dirty="0">
                <a:effectLst/>
                <a:latin typeface="Arial" panose="020B0604020202020204" pitchFamily="34" charset="0"/>
              </a:rPr>
              <a:t>La inversión de la compañía en su empresa conjunta con la Compañía XYZ se contabiliza en </a:t>
            </a:r>
            <a:r>
              <a:rPr lang="es-MX" sz="1000" b="0" i="0" dirty="0" err="1">
                <a:effectLst/>
                <a:latin typeface="Arial" panose="020B0604020202020204" pitchFamily="34" charset="0"/>
              </a:rPr>
              <a:t>xxx</a:t>
            </a:r>
            <a:r>
              <a:rPr lang="es-MX" sz="1000" b="0" i="0" dirty="0">
                <a:effectLst/>
                <a:latin typeface="Arial" panose="020B0604020202020204" pitchFamily="34" charset="0"/>
              </a:rPr>
              <a:t>, en el balance general de la compañía, lo que representa más de 90% de los activos netos de la compañía al 31 de diciembre de 2021. No se nos permitió el acceso a la administración ni a los auditores de XYZ, incluida la documentación de auditoría de los auditores de XYZ. </a:t>
            </a:r>
          </a:p>
          <a:p>
            <a:pPr marL="0" indent="0" algn="just">
              <a:spcBef>
                <a:spcPts val="0"/>
              </a:spcBef>
              <a:spcAft>
                <a:spcPts val="600"/>
              </a:spcAft>
              <a:buNone/>
            </a:pPr>
            <a:endParaRPr lang="es-MX" sz="1000" b="0" i="0" dirty="0">
              <a:effectLst/>
              <a:latin typeface="Arial" panose="020B0604020202020204" pitchFamily="34" charset="0"/>
            </a:endParaRPr>
          </a:p>
          <a:p>
            <a:pPr marL="0" indent="0" algn="just">
              <a:spcBef>
                <a:spcPts val="0"/>
              </a:spcBef>
              <a:spcAft>
                <a:spcPts val="600"/>
              </a:spcAft>
              <a:buNone/>
            </a:pPr>
            <a:r>
              <a:rPr lang="es-MX" sz="1000" b="0" i="0" dirty="0">
                <a:effectLst/>
                <a:latin typeface="Arial" panose="020B0604020202020204" pitchFamily="34" charset="0"/>
              </a:rPr>
              <a:t>Como resultado, no pudimos determinar si se necesitaba algún ajuste en relación con: la participación proporcional de la compañía en los activos de XYZ, que son controlados en conjunto, su participación proporcional en los pasivos de XYZ por los cuales es corresponsable, su participación proporcional en los ingresos y los gastos de XYZ para el año, y los elementos que componen el estado de cambios en capital y el estado de flujo de efectivo. </a:t>
            </a:r>
          </a:p>
          <a:p>
            <a:pPr marL="0" indent="0" algn="just">
              <a:spcBef>
                <a:spcPts val="0"/>
              </a:spcBef>
              <a:spcAft>
                <a:spcPts val="600"/>
              </a:spcAft>
              <a:buNone/>
            </a:pPr>
            <a:endParaRPr lang="es-MX" sz="1000" b="0" i="0" dirty="0">
              <a:effectLst/>
              <a:latin typeface="Arial" panose="020B0604020202020204" pitchFamily="34" charset="0"/>
            </a:endParaRPr>
          </a:p>
          <a:p>
            <a:pPr marL="0" indent="0" algn="just">
              <a:spcBef>
                <a:spcPts val="0"/>
              </a:spcBef>
              <a:spcAft>
                <a:spcPts val="600"/>
              </a:spcAft>
              <a:buNone/>
            </a:pPr>
            <a:r>
              <a:rPr lang="es-MX" sz="1000" b="1" i="1" u="sng" dirty="0">
                <a:effectLst/>
                <a:latin typeface="Arial" panose="020B0604020202020204" pitchFamily="34" charset="0"/>
              </a:rPr>
              <a:t>Abstención de opinión </a:t>
            </a:r>
            <a:r>
              <a:rPr lang="es-MX" sz="1000" b="0" i="0" dirty="0">
                <a:effectLst/>
                <a:latin typeface="Arial" panose="020B0604020202020204" pitchFamily="34" charset="0"/>
              </a:rPr>
              <a:t>Debido a la importancia del asunto que fue descrito en el párrafo sobre la base para abstención de opinión, no pudimos obtener suficiente evidencia apropiada de auditoría para fundamentar una opinión. </a:t>
            </a:r>
          </a:p>
          <a:p>
            <a:pPr marL="0" indent="0" algn="just">
              <a:spcBef>
                <a:spcPts val="0"/>
              </a:spcBef>
              <a:spcAft>
                <a:spcPts val="600"/>
              </a:spcAft>
              <a:buNone/>
            </a:pPr>
            <a:r>
              <a:rPr lang="es-MX" sz="1000" b="0" i="0" dirty="0">
                <a:effectLst/>
                <a:latin typeface="Arial" panose="020B0604020202020204" pitchFamily="34" charset="0"/>
              </a:rPr>
              <a:t>En consecuencia, no se expresa una opinión sobre los estados financieros. Igualmente, deberá modificar el párrafo de responsabilidad del auditor y la descripción del alcance de la auditoría para declarar únicamente lo siguiente: </a:t>
            </a:r>
          </a:p>
          <a:p>
            <a:pPr marL="0" indent="0" algn="just">
              <a:spcBef>
                <a:spcPts val="0"/>
              </a:spcBef>
              <a:spcAft>
                <a:spcPts val="600"/>
              </a:spcAft>
              <a:buNone/>
            </a:pPr>
            <a:endParaRPr lang="es-MX" sz="1000" b="0" i="0" dirty="0">
              <a:effectLst/>
              <a:latin typeface="Arial" panose="020B0604020202020204" pitchFamily="34" charset="0"/>
            </a:endParaRPr>
          </a:p>
          <a:p>
            <a:pPr marL="0" indent="0" algn="just">
              <a:spcBef>
                <a:spcPts val="0"/>
              </a:spcBef>
              <a:spcAft>
                <a:spcPts val="600"/>
              </a:spcAft>
              <a:buNone/>
            </a:pPr>
            <a:r>
              <a:rPr lang="es-MX" sz="1000" b="0" i="0" dirty="0">
                <a:effectLst/>
                <a:latin typeface="Arial" panose="020B0604020202020204" pitchFamily="34" charset="0"/>
              </a:rPr>
              <a:t>"Nuestra responsabilidad es expresar una opinión sobre los estados financieros con base en la auditoría conducida de acuerdo con las Normas Internacionales de Auditoría. Sin embargo, debido al(a los) asunto(s) descritos en la base para el párrafo de abstención de opinión, no pudimos obtener suficiente evidencia apropiada de auditoría para proporcionar una base para una opinión de auditoría". </a:t>
            </a:r>
          </a:p>
        </p:txBody>
      </p:sp>
    </p:spTree>
    <p:extLst>
      <p:ext uri="{BB962C8B-B14F-4D97-AF65-F5344CB8AC3E}">
        <p14:creationId xmlns:p14="http://schemas.microsoft.com/office/powerpoint/2010/main" val="354109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DBA11B-5D27-8646-83E9-A9C3974164CD}"/>
              </a:ext>
            </a:extLst>
          </p:cNvPr>
          <p:cNvSpPr>
            <a:spLocks noGrp="1"/>
          </p:cNvSpPr>
          <p:nvPr>
            <p:ph type="title"/>
          </p:nvPr>
        </p:nvSpPr>
        <p:spPr>
          <a:xfrm>
            <a:off x="645065" y="1463040"/>
            <a:ext cx="3796306" cy="2690949"/>
          </a:xfrm>
        </p:spPr>
        <p:txBody>
          <a:bodyPr anchor="t">
            <a:normAutofit/>
          </a:bodyPr>
          <a:lstStyle/>
          <a:p>
            <a:r>
              <a:rPr lang="es-MX" sz="4800"/>
              <a:t>Limitaciones </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6888EC7B-F74D-E26A-6113-368169EAD35A}"/>
              </a:ext>
            </a:extLst>
          </p:cNvPr>
          <p:cNvGraphicFramePr>
            <a:graphicFrameLocks noGrp="1"/>
          </p:cNvGraphicFramePr>
          <p:nvPr>
            <p:ph idx="1"/>
            <p:extLst>
              <p:ext uri="{D42A27DB-BD31-4B8C-83A1-F6EECF244321}">
                <p14:modId xmlns:p14="http://schemas.microsoft.com/office/powerpoint/2010/main" val="1292385373"/>
              </p:ext>
            </p:extLst>
          </p:nvPr>
        </p:nvGraphicFramePr>
        <p:xfrm>
          <a:off x="5457397" y="1014154"/>
          <a:ext cx="5863339" cy="4979324"/>
        </p:xfrm>
        <a:graphic>
          <a:graphicData uri="http://schemas.openxmlformats.org/drawingml/2006/table">
            <a:tbl>
              <a:tblPr firstRow="1" firstCol="1" bandRow="1"/>
              <a:tblGrid>
                <a:gridCol w="1925826">
                  <a:extLst>
                    <a:ext uri="{9D8B030D-6E8A-4147-A177-3AD203B41FA5}">
                      <a16:colId xmlns:a16="http://schemas.microsoft.com/office/drawing/2014/main" val="4199091583"/>
                    </a:ext>
                  </a:extLst>
                </a:gridCol>
                <a:gridCol w="1925826">
                  <a:extLst>
                    <a:ext uri="{9D8B030D-6E8A-4147-A177-3AD203B41FA5}">
                      <a16:colId xmlns:a16="http://schemas.microsoft.com/office/drawing/2014/main" val="1896752148"/>
                    </a:ext>
                  </a:extLst>
                </a:gridCol>
                <a:gridCol w="2011687">
                  <a:extLst>
                    <a:ext uri="{9D8B030D-6E8A-4147-A177-3AD203B41FA5}">
                      <a16:colId xmlns:a16="http://schemas.microsoft.com/office/drawing/2014/main" val="90929359"/>
                    </a:ext>
                  </a:extLst>
                </a:gridCol>
              </a:tblGrid>
              <a:tr h="208790">
                <a:tc rowSpan="8">
                  <a:txBody>
                    <a:bodyPr/>
                    <a:lstStyle/>
                    <a:p>
                      <a:pPr algn="ctr" fontAlgn="ctr">
                        <a:lnSpc>
                          <a:spcPct val="107000"/>
                        </a:lnSpc>
                        <a:spcBef>
                          <a:spcPts val="0"/>
                        </a:spcBef>
                        <a:spcAft>
                          <a:spcPts val="800"/>
                        </a:spcAft>
                      </a:pPr>
                      <a:r>
                        <a:rPr lang="es-MX" sz="1000" b="1" i="0" u="none" strike="noStrike">
                          <a:effectLst/>
                          <a:latin typeface="Calibri" panose="020F0502020204030204" pitchFamily="34" charset="0"/>
                          <a:ea typeface="Calibri" panose="020F0502020204030204" pitchFamily="34" charset="0"/>
                          <a:cs typeface="Times New Roman" panose="02020603050405020304" pitchFamily="18" charset="0"/>
                        </a:rPr>
                        <a:t>Incapacidad de obtener suficiente evidencia de auditoría</a:t>
                      </a:r>
                      <a:endParaRPr lang="es-MX" sz="1600" b="0" i="0" u="none" strike="noStrike">
                        <a:effectLst/>
                        <a:latin typeface="Arial" panose="020B0604020202020204" pitchFamily="34" charset="0"/>
                      </a:endParaRPr>
                    </a:p>
                  </a:txBody>
                  <a:tcPr marL="78954" marR="78954" marT="39477" marB="394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MX" sz="1000" b="1" i="0" u="none" strike="noStrike">
                          <a:effectLst/>
                          <a:latin typeface="Calibri" panose="020F0502020204030204" pitchFamily="34" charset="0"/>
                          <a:ea typeface="Calibri" panose="020F0502020204030204" pitchFamily="34" charset="0"/>
                          <a:cs typeface="Times New Roman" panose="02020603050405020304" pitchFamily="18" charset="0"/>
                        </a:rPr>
                        <a:t>Tipo</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s-MX" sz="1000" b="1" i="0" u="none" strike="noStrike">
                          <a:effectLst/>
                          <a:latin typeface="Calibri" panose="020F0502020204030204" pitchFamily="34" charset="0"/>
                          <a:ea typeface="Calibri" panose="020F0502020204030204" pitchFamily="34" charset="0"/>
                          <a:cs typeface="Times New Roman" panose="02020603050405020304" pitchFamily="18" charset="0"/>
                        </a:rPr>
                        <a:t>Ejemplos</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401522"/>
                  </a:ext>
                </a:extLst>
              </a:tr>
              <a:tr h="349592">
                <a:tc vMerge="1">
                  <a:txBody>
                    <a:bodyPr/>
                    <a:lstStyle/>
                    <a:p>
                      <a:endParaRPr lang="es-MX"/>
                    </a:p>
                  </a:txBody>
                  <a:tcPr/>
                </a:tc>
                <a:tc rowSpan="2">
                  <a:txBody>
                    <a:bodyPr/>
                    <a:lstStyle/>
                    <a:p>
                      <a:pPr marL="347472" indent="-347472" algn="l" fontAlgn="t">
                        <a:lnSpc>
                          <a:spcPct val="107000"/>
                        </a:lnSpc>
                        <a:spcBef>
                          <a:spcPts val="0"/>
                        </a:spcBef>
                        <a:spcAft>
                          <a:spcPts val="800"/>
                        </a:spcAft>
                        <a:buClrTx/>
                        <a:buSzPts val="1100"/>
                        <a:buFont typeface="+mj-lt"/>
                        <a:buAutoNum type="alphaLcPeriod"/>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Circunstancias fuera de control de la entidad.</a:t>
                      </a:r>
                      <a:endParaRPr lang="es-MX" sz="900" b="0" i="0" u="none" strike="noStrike">
                        <a:effectLst/>
                        <a:latin typeface="Arial" panose="020B0604020202020204" pitchFamily="34" charset="0"/>
                      </a:endParaRPr>
                    </a:p>
                  </a:txBody>
                  <a:tcPr marL="78954" marR="78954" marT="39477" marB="394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Se han destruido los registros contables de la entidad</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695221"/>
                  </a:ext>
                </a:extLst>
              </a:tr>
              <a:tr h="659377">
                <a:tc vMerge="1">
                  <a:txBody>
                    <a:bodyPr/>
                    <a:lstStyle/>
                    <a:p>
                      <a:endParaRPr lang="es-MX"/>
                    </a:p>
                  </a:txBody>
                  <a:tcPr/>
                </a:tc>
                <a:tc vMerge="1">
                  <a:txBody>
                    <a:bodyPr/>
                    <a:lstStyle/>
                    <a:p>
                      <a:endParaRPr lang="es-MX"/>
                    </a:p>
                  </a:txBody>
                  <a:tcPr/>
                </a:tc>
                <a:tc>
                  <a:txBody>
                    <a:bodyPr/>
                    <a:lstStyle/>
                    <a:p>
                      <a:pPr algn="just"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Los registros contables de un componente importante han sido confiscados por tiempo indefinido por las autoridades gubernamentales.</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664687"/>
                  </a:ext>
                </a:extLst>
              </a:tr>
              <a:tr h="1433841">
                <a:tc vMerge="1">
                  <a:txBody>
                    <a:bodyPr/>
                    <a:lstStyle/>
                    <a:p>
                      <a:endParaRPr lang="es-MX"/>
                    </a:p>
                  </a:txBody>
                  <a:tcPr/>
                </a:tc>
                <a:tc rowSpan="4">
                  <a:txBody>
                    <a:bodyPr/>
                    <a:lstStyle/>
                    <a:p>
                      <a:pPr marL="347472" indent="-347472" algn="l" fontAlgn="t">
                        <a:lnSpc>
                          <a:spcPct val="107000"/>
                        </a:lnSpc>
                        <a:spcBef>
                          <a:spcPts val="0"/>
                        </a:spcBef>
                        <a:spcAft>
                          <a:spcPts val="800"/>
                        </a:spcAft>
                        <a:buClrTx/>
                        <a:buSzPts val="1100"/>
                        <a:buFont typeface="+mj-lt"/>
                        <a:buAutoNum type="alphaLcPeriod"/>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Circunstancias relacionadas con la naturaleza u oportunidad de trabajo del auditor. </a:t>
                      </a:r>
                      <a:endParaRPr lang="es-MX" sz="900" b="0" i="0" u="none" strike="noStrike">
                        <a:effectLst/>
                        <a:latin typeface="Arial" panose="020B0604020202020204" pitchFamily="34" charset="0"/>
                      </a:endParaRPr>
                    </a:p>
                  </a:txBody>
                  <a:tcPr marL="78954" marR="78954" marT="39477" marB="394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La entidad está obligada a utilizar el método contable de participación en el capital para una entidad asociada, y el auditor no puede obtener suficiente evidencia apropiada de auditoría sobre la información financiera de ésta para evaluar si el método de participación en el capital ha sido correctamente aplicado. </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819277"/>
                  </a:ext>
                </a:extLst>
              </a:tr>
              <a:tr h="349592">
                <a:tc vMerge="1">
                  <a:txBody>
                    <a:bodyPr/>
                    <a:lstStyle/>
                    <a:p>
                      <a:endParaRPr lang="es-MX"/>
                    </a:p>
                  </a:txBody>
                  <a:tcPr/>
                </a:tc>
                <a:tc vMerge="1">
                  <a:txBody>
                    <a:bodyPr/>
                    <a:lstStyle/>
                    <a:p>
                      <a:endParaRPr lang="es-MX"/>
                    </a:p>
                  </a:txBody>
                  <a:tcPr/>
                </a:tc>
                <a:tc>
                  <a:txBody>
                    <a:bodyPr/>
                    <a:lstStyle/>
                    <a:p>
                      <a:pPr algn="just"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El auditor no puede observar los inventarios físicos. </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631325"/>
                  </a:ext>
                </a:extLst>
              </a:tr>
              <a:tr h="814270">
                <a:tc vMerge="1">
                  <a:txBody>
                    <a:bodyPr/>
                    <a:lstStyle/>
                    <a:p>
                      <a:endParaRPr lang="es-MX"/>
                    </a:p>
                  </a:txBody>
                  <a:tcPr/>
                </a:tc>
                <a:tc vMerge="1">
                  <a:txBody>
                    <a:bodyPr/>
                    <a:lstStyle/>
                    <a:p>
                      <a:endParaRPr lang="es-MX"/>
                    </a:p>
                  </a:txBody>
                  <a:tcPr/>
                </a:tc>
                <a:tc>
                  <a:txBody>
                    <a:bodyPr/>
                    <a:lstStyle/>
                    <a:p>
                      <a:pPr algn="just"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El auditor determina que no es suficiente realizar únicamente procedimientos sustantivos, pero los controles de la entidad no son eficaces. </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8412"/>
                  </a:ext>
                </a:extLst>
              </a:tr>
              <a:tr h="504485">
                <a:tc vMerge="1">
                  <a:txBody>
                    <a:bodyPr/>
                    <a:lstStyle/>
                    <a:p>
                      <a:endParaRPr lang="es-MX"/>
                    </a:p>
                  </a:txBody>
                  <a:tcPr/>
                </a:tc>
                <a:tc vMerge="1">
                  <a:txBody>
                    <a:bodyPr/>
                    <a:lstStyle/>
                    <a:p>
                      <a:endParaRPr lang="es-MX"/>
                    </a:p>
                  </a:txBody>
                  <a:tcPr/>
                </a:tc>
                <a:tc>
                  <a:txBody>
                    <a:bodyPr/>
                    <a:lstStyle/>
                    <a:p>
                      <a:pPr algn="just"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La administración de la entidad impide al auditor observar los inventarios físicos </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699617"/>
                  </a:ext>
                </a:extLst>
              </a:tr>
              <a:tr h="659377">
                <a:tc vMerge="1">
                  <a:txBody>
                    <a:bodyPr/>
                    <a:lstStyle/>
                    <a:p>
                      <a:endParaRPr lang="es-MX"/>
                    </a:p>
                  </a:txBody>
                  <a:tcPr/>
                </a:tc>
                <a:tc>
                  <a:txBody>
                    <a:bodyPr/>
                    <a:lstStyle/>
                    <a:p>
                      <a:pPr algn="l" fontAlgn="t">
                        <a:lnSpc>
                          <a:spcPct val="107000"/>
                        </a:lnSpc>
                        <a:spcBef>
                          <a:spcPts val="0"/>
                        </a:spcBef>
                        <a:spcAft>
                          <a:spcPts val="800"/>
                        </a:spcAft>
                      </a:pPr>
                      <a:r>
                        <a:rPr lang="es-MX" sz="900" b="0" i="0" u="none" strike="noStrike">
                          <a:effectLst/>
                          <a:latin typeface="Calibri" panose="020F0502020204030204" pitchFamily="34" charset="0"/>
                          <a:ea typeface="Calibri" panose="020F0502020204030204" pitchFamily="34" charset="0"/>
                          <a:cs typeface="Times New Roman" panose="02020603050405020304" pitchFamily="18" charset="0"/>
                        </a:rPr>
                        <a:t>c. Limitaciones impuestas por la administración de la entidad.</a:t>
                      </a:r>
                      <a:endParaRPr lang="es-MX" sz="1600" b="0" i="0" u="none" strike="noStrike">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s-MX"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La administración de la entidad impide al auditor solicitar la confirmación externa de saldos de cuentas específicos. </a:t>
                      </a:r>
                      <a:endParaRPr lang="es-MX" sz="1600" b="0" i="0" u="none" strike="noStrike" dirty="0">
                        <a:effectLst/>
                        <a:latin typeface="Arial" panose="020B0604020202020204" pitchFamily="34" charset="0"/>
                      </a:endParaRPr>
                    </a:p>
                  </a:txBody>
                  <a:tcPr marL="59216" marR="59216" marT="82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680368"/>
                  </a:ext>
                </a:extLst>
              </a:tr>
            </a:tbl>
          </a:graphicData>
        </a:graphic>
      </p:graphicFrame>
    </p:spTree>
    <p:extLst>
      <p:ext uri="{BB962C8B-B14F-4D97-AF65-F5344CB8AC3E}">
        <p14:creationId xmlns:p14="http://schemas.microsoft.com/office/powerpoint/2010/main" val="295707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BCE996FF-8FFD-FBF1-C51E-6CD7225B3886}"/>
              </a:ext>
            </a:extLst>
          </p:cNvPr>
          <p:cNvSpPr>
            <a:spLocks noGrp="1"/>
          </p:cNvSpPr>
          <p:nvPr>
            <p:ph type="title"/>
          </p:nvPr>
        </p:nvSpPr>
        <p:spPr>
          <a:xfrm>
            <a:off x="905484" y="1065749"/>
            <a:ext cx="3748810" cy="4726502"/>
          </a:xfrm>
        </p:spPr>
        <p:txBody>
          <a:bodyPr>
            <a:normAutofit/>
          </a:bodyPr>
          <a:lstStyle/>
          <a:p>
            <a:r>
              <a:rPr lang="es-MX" sz="4100" dirty="0"/>
              <a:t>Qué hacer ante la imposibilidad de obtener evidencia de auditoría debido a una limitación </a:t>
            </a:r>
          </a:p>
        </p:txBody>
      </p:sp>
      <p:sp>
        <p:nvSpPr>
          <p:cNvPr id="3" name="Marcador de contenido 2">
            <a:extLst>
              <a:ext uri="{FF2B5EF4-FFF2-40B4-BE49-F238E27FC236}">
                <a16:creationId xmlns:a16="http://schemas.microsoft.com/office/drawing/2014/main" id="{5B5754AE-0829-8A9B-8A67-28AB578B83AA}"/>
              </a:ext>
            </a:extLst>
          </p:cNvPr>
          <p:cNvSpPr>
            <a:spLocks noGrp="1"/>
          </p:cNvSpPr>
          <p:nvPr>
            <p:ph idx="1"/>
          </p:nvPr>
        </p:nvSpPr>
        <p:spPr>
          <a:xfrm>
            <a:off x="6400800" y="713313"/>
            <a:ext cx="4953000" cy="5431376"/>
          </a:xfrm>
        </p:spPr>
        <p:txBody>
          <a:bodyPr anchor="ctr">
            <a:normAutofit/>
          </a:bodyPr>
          <a:lstStyle/>
          <a:p>
            <a:pPr>
              <a:buSzPct val="100000"/>
              <a:buBlip>
                <a:blip r:embed="rId2">
                  <a:extLst>
                    <a:ext uri="{96DAC541-7B7A-43D3-8B79-37D633B846F1}">
                      <asvg:svgBlip xmlns:asvg="http://schemas.microsoft.com/office/drawing/2016/SVG/main" r:embed="rId3"/>
                    </a:ext>
                  </a:extLst>
                </a:blip>
              </a:buBlip>
            </a:pPr>
            <a:r>
              <a:rPr lang="es-MX" sz="2000" dirty="0"/>
              <a:t>Se solicitará a la Dirección eliminar la limitación. </a:t>
            </a:r>
          </a:p>
          <a:p>
            <a:pPr>
              <a:buSzPct val="100000"/>
              <a:buBlip>
                <a:blip r:embed="rId2">
                  <a:extLst>
                    <a:ext uri="{96DAC541-7B7A-43D3-8B79-37D633B846F1}">
                      <asvg:svgBlip xmlns:asvg="http://schemas.microsoft.com/office/drawing/2016/SVG/main" r:embed="rId3"/>
                    </a:ext>
                  </a:extLst>
                </a:blip>
              </a:buBlip>
            </a:pPr>
            <a:r>
              <a:rPr lang="es-MX" sz="2000" dirty="0"/>
              <a:t>Comunicar a los responsables de la Dirección de la entidad y aplicar procedimientos alternativos correspondientes. </a:t>
            </a:r>
          </a:p>
          <a:p>
            <a:pPr marL="0" indent="0">
              <a:buNone/>
            </a:pPr>
            <a:endParaRPr lang="es-MX" sz="2000" dirty="0"/>
          </a:p>
        </p:txBody>
      </p:sp>
    </p:spTree>
    <p:extLst>
      <p:ext uri="{BB962C8B-B14F-4D97-AF65-F5344CB8AC3E}">
        <p14:creationId xmlns:p14="http://schemas.microsoft.com/office/powerpoint/2010/main" val="282652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Arc 2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69033BB-FD2C-B39B-E113-696569D9E6DF}"/>
              </a:ext>
            </a:extLst>
          </p:cNvPr>
          <p:cNvSpPr>
            <a:spLocks noGrp="1"/>
          </p:cNvSpPr>
          <p:nvPr>
            <p:ph type="title"/>
          </p:nvPr>
        </p:nvSpPr>
        <p:spPr>
          <a:xfrm>
            <a:off x="5894962" y="479493"/>
            <a:ext cx="5458838" cy="1325563"/>
          </a:xfrm>
        </p:spPr>
        <p:txBody>
          <a:bodyPr>
            <a:normAutofit/>
          </a:bodyPr>
          <a:lstStyle/>
          <a:p>
            <a:r>
              <a:rPr lang="es-MX" sz="2800"/>
              <a:t>Estructura y contenido del informe de Auditoría cuando se expresa una opinión modificada</a:t>
            </a:r>
          </a:p>
        </p:txBody>
      </p:sp>
      <p:sp>
        <p:nvSpPr>
          <p:cNvPr id="28" name="Freeform: Shape 2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magen que contiene competencia de atletismo&#10;&#10;Descripción generada automáticamente">
            <a:extLst>
              <a:ext uri="{FF2B5EF4-FFF2-40B4-BE49-F238E27FC236}">
                <a16:creationId xmlns:a16="http://schemas.microsoft.com/office/drawing/2014/main" id="{AC8B32E5-43E7-1682-6A1C-63784422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01036557-B37B-9E61-D653-DDD00A2B4291}"/>
              </a:ext>
            </a:extLst>
          </p:cNvPr>
          <p:cNvSpPr>
            <a:spLocks noGrp="1"/>
          </p:cNvSpPr>
          <p:nvPr>
            <p:ph idx="1"/>
          </p:nvPr>
        </p:nvSpPr>
        <p:spPr>
          <a:xfrm>
            <a:off x="5894962" y="1984443"/>
            <a:ext cx="5458838" cy="4192520"/>
          </a:xfrm>
        </p:spPr>
        <p:txBody>
          <a:bodyPr>
            <a:normAutofit/>
          </a:bodyPr>
          <a:lstStyle/>
          <a:p>
            <a:pPr marL="457200" indent="-457200">
              <a:buAutoNum type="arabicPeriod"/>
            </a:pPr>
            <a:r>
              <a:rPr lang="es-MX" sz="1100" dirty="0">
                <a:solidFill>
                  <a:schemeClr val="bg2">
                    <a:lumMod val="50000"/>
                  </a:schemeClr>
                </a:solidFill>
              </a:rPr>
              <a:t>Título</a:t>
            </a:r>
          </a:p>
          <a:p>
            <a:pPr marL="457200" indent="-457200">
              <a:buAutoNum type="arabicPeriod"/>
            </a:pPr>
            <a:r>
              <a:rPr lang="es-MX" sz="1100" dirty="0">
                <a:solidFill>
                  <a:schemeClr val="bg2">
                    <a:lumMod val="50000"/>
                  </a:schemeClr>
                </a:solidFill>
              </a:rPr>
              <a:t>Destinatario </a:t>
            </a:r>
          </a:p>
          <a:p>
            <a:pPr marL="457200" indent="-457200">
              <a:buAutoNum type="arabicPeriod"/>
            </a:pPr>
            <a:r>
              <a:rPr lang="es-MX" sz="1200" b="1" dirty="0">
                <a:solidFill>
                  <a:srgbClr val="C00000"/>
                </a:solidFill>
              </a:rPr>
              <a:t>Opinión del auditor.</a:t>
            </a:r>
          </a:p>
          <a:p>
            <a:pPr lvl="1">
              <a:buFont typeface="Courier New" panose="02070309020205020404" pitchFamily="49" charset="0"/>
              <a:buChar char="o"/>
            </a:pPr>
            <a:r>
              <a:rPr lang="es-MX" sz="700" b="1" dirty="0">
                <a:solidFill>
                  <a:srgbClr val="C00000"/>
                </a:solidFill>
              </a:rPr>
              <a:t>Opinión con salvedades.</a:t>
            </a:r>
          </a:p>
          <a:p>
            <a:pPr lvl="1">
              <a:buFont typeface="Courier New" panose="02070309020205020404" pitchFamily="49" charset="0"/>
              <a:buChar char="o"/>
            </a:pPr>
            <a:r>
              <a:rPr lang="es-MX" sz="700" b="1" dirty="0">
                <a:solidFill>
                  <a:srgbClr val="C00000"/>
                </a:solidFill>
              </a:rPr>
              <a:t>Opinión desfavorable (adversa).</a:t>
            </a:r>
          </a:p>
          <a:p>
            <a:pPr lvl="1">
              <a:buFont typeface="Courier New" panose="02070309020205020404" pitchFamily="49" charset="0"/>
              <a:buChar char="o"/>
            </a:pPr>
            <a:r>
              <a:rPr lang="es-MX" sz="700" b="1" dirty="0">
                <a:solidFill>
                  <a:srgbClr val="C00000"/>
                </a:solidFill>
              </a:rPr>
              <a:t>Denegación (abstención) de opinión.</a:t>
            </a:r>
          </a:p>
          <a:p>
            <a:pPr marL="0" indent="0">
              <a:buNone/>
            </a:pPr>
            <a:r>
              <a:rPr lang="es-MX" sz="1100" b="1" dirty="0">
                <a:solidFill>
                  <a:srgbClr val="C00000"/>
                </a:solidFill>
              </a:rPr>
              <a:t>4.          Fundamento de la opinión.</a:t>
            </a:r>
          </a:p>
          <a:p>
            <a:pPr marL="0" indent="0">
              <a:buNone/>
            </a:pPr>
            <a:r>
              <a:rPr lang="es-MX" sz="1100" dirty="0">
                <a:solidFill>
                  <a:schemeClr val="bg2">
                    <a:lumMod val="50000"/>
                  </a:schemeClr>
                </a:solidFill>
              </a:rPr>
              <a:t>5</a:t>
            </a:r>
            <a:r>
              <a:rPr lang="es-MX" sz="1100" dirty="0"/>
              <a:t>.          </a:t>
            </a:r>
            <a:r>
              <a:rPr lang="es-MX" sz="1100" dirty="0">
                <a:solidFill>
                  <a:schemeClr val="bg2">
                    <a:lumMod val="50000"/>
                  </a:schemeClr>
                </a:solidFill>
              </a:rPr>
              <a:t>Empresa en Marcha </a:t>
            </a:r>
          </a:p>
          <a:p>
            <a:pPr marL="0" indent="0">
              <a:buNone/>
            </a:pPr>
            <a:r>
              <a:rPr lang="es-MX" sz="1100" dirty="0">
                <a:solidFill>
                  <a:schemeClr val="bg2">
                    <a:lumMod val="50000"/>
                  </a:schemeClr>
                </a:solidFill>
              </a:rPr>
              <a:t>6.          Cuestiones clave de la Auditoría </a:t>
            </a:r>
          </a:p>
          <a:p>
            <a:pPr marL="0" indent="0">
              <a:buNone/>
            </a:pPr>
            <a:r>
              <a:rPr lang="es-MX" sz="1100" dirty="0">
                <a:solidFill>
                  <a:schemeClr val="bg2">
                    <a:lumMod val="50000"/>
                  </a:schemeClr>
                </a:solidFill>
              </a:rPr>
              <a:t>7.          Otra información</a:t>
            </a:r>
          </a:p>
          <a:p>
            <a:pPr marL="0" indent="0">
              <a:buNone/>
            </a:pPr>
            <a:r>
              <a:rPr lang="es-MX" sz="1100" dirty="0">
                <a:solidFill>
                  <a:schemeClr val="bg2">
                    <a:lumMod val="50000"/>
                  </a:schemeClr>
                </a:solidFill>
              </a:rPr>
              <a:t>8.          Responsabilidad en relación con los estados financieros </a:t>
            </a:r>
          </a:p>
          <a:p>
            <a:pPr marL="0" indent="0">
              <a:buNone/>
            </a:pPr>
            <a:r>
              <a:rPr lang="es-MX" sz="1100" dirty="0">
                <a:solidFill>
                  <a:schemeClr val="bg2">
                    <a:lumMod val="50000"/>
                  </a:schemeClr>
                </a:solidFill>
              </a:rPr>
              <a:t>9.          Responsabilidades del auditor </a:t>
            </a:r>
          </a:p>
          <a:p>
            <a:pPr marL="0" indent="0">
              <a:buNone/>
            </a:pPr>
            <a:r>
              <a:rPr lang="es-MX" sz="1100" dirty="0">
                <a:solidFill>
                  <a:schemeClr val="bg2">
                    <a:lumMod val="50000"/>
                  </a:schemeClr>
                </a:solidFill>
              </a:rPr>
              <a:t>10.        Nombre del socio</a:t>
            </a:r>
          </a:p>
          <a:p>
            <a:pPr marL="0" indent="0">
              <a:buNone/>
            </a:pPr>
            <a:r>
              <a:rPr lang="es-MX" sz="1100" dirty="0">
                <a:solidFill>
                  <a:schemeClr val="bg2">
                    <a:lumMod val="50000"/>
                  </a:schemeClr>
                </a:solidFill>
              </a:rPr>
              <a:t>11.        Firma</a:t>
            </a:r>
          </a:p>
          <a:p>
            <a:pPr marL="0" indent="0">
              <a:buNone/>
            </a:pPr>
            <a:r>
              <a:rPr lang="es-MX" sz="1100" dirty="0">
                <a:solidFill>
                  <a:schemeClr val="bg2">
                    <a:lumMod val="50000"/>
                  </a:schemeClr>
                </a:solidFill>
              </a:rPr>
              <a:t>12.        Dirección y fecha del informe </a:t>
            </a:r>
          </a:p>
        </p:txBody>
      </p:sp>
      <p:sp>
        <p:nvSpPr>
          <p:cNvPr id="6" name="Flecha: curvada hacia la izquierda 5">
            <a:extLst>
              <a:ext uri="{FF2B5EF4-FFF2-40B4-BE49-F238E27FC236}">
                <a16:creationId xmlns:a16="http://schemas.microsoft.com/office/drawing/2014/main" id="{DD53D26A-2929-20AF-30C1-8B726E957569}"/>
              </a:ext>
            </a:extLst>
          </p:cNvPr>
          <p:cNvSpPr/>
          <p:nvPr/>
        </p:nvSpPr>
        <p:spPr>
          <a:xfrm>
            <a:off x="8154452" y="2594344"/>
            <a:ext cx="968283" cy="988828"/>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7704520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2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3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62" name="Rectangle 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3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3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E01234-174F-3B2E-1975-58BFD269F1AB}"/>
              </a:ext>
            </a:extLst>
          </p:cNvPr>
          <p:cNvSpPr>
            <a:spLocks noGrp="1"/>
          </p:cNvSpPr>
          <p:nvPr>
            <p:ph type="title"/>
          </p:nvPr>
        </p:nvSpPr>
        <p:spPr>
          <a:xfrm>
            <a:off x="1043631" y="873940"/>
            <a:ext cx="4928291" cy="1035781"/>
          </a:xfrm>
        </p:spPr>
        <p:txBody>
          <a:bodyPr anchor="ctr">
            <a:normAutofit/>
          </a:bodyPr>
          <a:lstStyle/>
          <a:p>
            <a:r>
              <a:rPr lang="es-MX" sz="3600"/>
              <a:t>Riesgos </a:t>
            </a:r>
          </a:p>
        </p:txBody>
      </p:sp>
      <p:sp>
        <p:nvSpPr>
          <p:cNvPr id="3" name="Marcador de contenido 2">
            <a:extLst>
              <a:ext uri="{FF2B5EF4-FFF2-40B4-BE49-F238E27FC236}">
                <a16:creationId xmlns:a16="http://schemas.microsoft.com/office/drawing/2014/main" id="{F070E6EA-2E9C-D7A5-DD9F-8D9531BEABD2}"/>
              </a:ext>
            </a:extLst>
          </p:cNvPr>
          <p:cNvSpPr>
            <a:spLocks noGrp="1"/>
          </p:cNvSpPr>
          <p:nvPr>
            <p:ph idx="1"/>
          </p:nvPr>
        </p:nvSpPr>
        <p:spPr>
          <a:xfrm>
            <a:off x="1045029" y="2524721"/>
            <a:ext cx="4991629" cy="3677123"/>
          </a:xfrm>
        </p:spPr>
        <p:txBody>
          <a:bodyPr anchor="ctr">
            <a:normAutofit/>
          </a:bodyPr>
          <a:lstStyle/>
          <a:p>
            <a:r>
              <a:rPr lang="es-MX" sz="1400"/>
              <a:t>Riesgo de emitir una opinión favorable cuando los estados financieros incluyen errores materiales.</a:t>
            </a:r>
          </a:p>
          <a:p>
            <a:r>
              <a:rPr lang="es-MX" sz="1400"/>
              <a:t>Responsabilidad del Auditor.  </a:t>
            </a:r>
          </a:p>
          <a:p>
            <a:endParaRPr lang="es-MX" sz="1400"/>
          </a:p>
          <a:p>
            <a:pPr marL="0" indent="0">
              <a:buNone/>
            </a:pPr>
            <a:r>
              <a:rPr lang="es-MX" sz="1400" b="1"/>
              <a:t>Cómo evitar los riesgos </a:t>
            </a:r>
          </a:p>
          <a:p>
            <a:pPr>
              <a:buFont typeface="Wingdings" panose="05000000000000000000" pitchFamily="2" charset="2"/>
              <a:buChar char="Ø"/>
            </a:pPr>
            <a:r>
              <a:rPr lang="es-MX" sz="1400"/>
              <a:t>Escepticismo profesional. </a:t>
            </a:r>
          </a:p>
          <a:p>
            <a:pPr>
              <a:buFont typeface="Wingdings" panose="05000000000000000000" pitchFamily="2" charset="2"/>
              <a:buChar char="Ø"/>
            </a:pPr>
            <a:r>
              <a:rPr lang="es-MX" sz="1400"/>
              <a:t>Identificar y valorar el riesgo de que existan errores materiales, debido a fraude o error.</a:t>
            </a:r>
          </a:p>
          <a:p>
            <a:pPr>
              <a:buFont typeface="Wingdings" panose="05000000000000000000" pitchFamily="2" charset="2"/>
              <a:buChar char="Ø"/>
            </a:pPr>
            <a:r>
              <a:rPr lang="es-MX" sz="1400"/>
              <a:t>Obtener evidencia de auditoría suficiente sobre si existen errores materiales, mediante el diseño y aplicación de procedimientos adecuados a los riesgos valorados.</a:t>
            </a:r>
          </a:p>
          <a:p>
            <a:pPr>
              <a:buFont typeface="Wingdings" panose="05000000000000000000" pitchFamily="2" charset="2"/>
              <a:buChar char="Ø"/>
            </a:pPr>
            <a:r>
              <a:rPr lang="es-MX" sz="1400"/>
              <a:t>Formarse una opinión sobre los estados financieros, sustentada en las conclusiones alcanzadas con base en la evidencia de auditoría obtenida.</a:t>
            </a:r>
          </a:p>
        </p:txBody>
      </p:sp>
      <p:pic>
        <p:nvPicPr>
          <p:cNvPr id="5" name="Imagen 4" descr="Logotipo, nombre de la empresa&#10;&#10;Descripción generada automáticamente">
            <a:extLst>
              <a:ext uri="{FF2B5EF4-FFF2-40B4-BE49-F238E27FC236}">
                <a16:creationId xmlns:a16="http://schemas.microsoft.com/office/drawing/2014/main" id="{E92964D5-2D06-94BD-34BE-7C40CEDD16A4}"/>
              </a:ext>
            </a:extLst>
          </p:cNvPr>
          <p:cNvPicPr>
            <a:picLocks noChangeAspect="1"/>
          </p:cNvPicPr>
          <p:nvPr/>
        </p:nvPicPr>
        <p:blipFill rotWithShape="1">
          <a:blip r:embed="rId2">
            <a:extLst>
              <a:ext uri="{28A0092B-C50C-407E-A947-70E740481C1C}">
                <a14:useLocalDpi xmlns:a14="http://schemas.microsoft.com/office/drawing/2010/main" val="0"/>
              </a:ext>
            </a:extLst>
          </a:blip>
          <a:srcRect l="27533" r="26760" b="1"/>
          <a:stretch/>
        </p:blipFill>
        <p:spPr>
          <a:xfrm>
            <a:off x="6788383" y="613147"/>
            <a:ext cx="4565417" cy="5593443"/>
          </a:xfrm>
          <a:prstGeom prst="rect">
            <a:avLst/>
          </a:prstGeom>
        </p:spPr>
      </p:pic>
      <p:cxnSp>
        <p:nvCxnSpPr>
          <p:cNvPr id="66" name="Straight Connector 3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13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4E09FD5-C858-1745-40A9-AA7CD3B1698A}"/>
              </a:ext>
            </a:extLst>
          </p:cNvPr>
          <p:cNvSpPr>
            <a:spLocks noGrp="1"/>
          </p:cNvSpPr>
          <p:nvPr>
            <p:ph type="title"/>
          </p:nvPr>
        </p:nvSpPr>
        <p:spPr>
          <a:xfrm>
            <a:off x="643468" y="643467"/>
            <a:ext cx="4620584" cy="4567137"/>
          </a:xfrm>
        </p:spPr>
        <p:txBody>
          <a:bodyPr vert="horz" lIns="91440" tIns="45720" rIns="91440" bIns="45720" rtlCol="0" anchor="b">
            <a:normAutofit fontScale="90000"/>
          </a:bodyPr>
          <a:lstStyle/>
          <a:p>
            <a:r>
              <a:rPr lang="en-US" sz="3700" b="1" dirty="0"/>
              <a:t>¿De qué se </a:t>
            </a:r>
            <a:r>
              <a:rPr lang="en-US" sz="3700" b="1" dirty="0" err="1"/>
              <a:t>trata</a:t>
            </a:r>
            <a:r>
              <a:rPr lang="en-US" sz="3700" b="1" dirty="0"/>
              <a:t>? </a:t>
            </a:r>
            <a:br>
              <a:rPr lang="en-US" sz="3700" dirty="0"/>
            </a:br>
            <a:br>
              <a:rPr lang="en-US" sz="3700" dirty="0"/>
            </a:br>
            <a:r>
              <a:rPr lang="en-US" sz="3700" dirty="0"/>
              <a:t>La Norma </a:t>
            </a:r>
            <a:r>
              <a:rPr lang="en-US" sz="3700" dirty="0" err="1"/>
              <a:t>Internacional</a:t>
            </a:r>
            <a:r>
              <a:rPr lang="en-US" sz="3700" dirty="0"/>
              <a:t> de </a:t>
            </a:r>
            <a:r>
              <a:rPr lang="en-US" sz="3700" dirty="0" err="1"/>
              <a:t>Auditoría</a:t>
            </a:r>
            <a:r>
              <a:rPr lang="en-US" sz="3700" dirty="0"/>
              <a:t> 705 (NIA) </a:t>
            </a:r>
            <a:r>
              <a:rPr lang="en-US" sz="3700" dirty="0" err="1"/>
              <a:t>trata</a:t>
            </a:r>
            <a:r>
              <a:rPr lang="en-US" sz="3700" dirty="0"/>
              <a:t> de la </a:t>
            </a:r>
            <a:r>
              <a:rPr lang="en-US" sz="3700" dirty="0" err="1"/>
              <a:t>responsabilidad</a:t>
            </a:r>
            <a:r>
              <a:rPr lang="en-US" sz="3700" dirty="0"/>
              <a:t> que </a:t>
            </a:r>
            <a:r>
              <a:rPr lang="en-US" sz="3700" dirty="0" err="1"/>
              <a:t>tiene</a:t>
            </a:r>
            <a:r>
              <a:rPr lang="en-US" sz="3700" dirty="0"/>
              <a:t> </a:t>
            </a:r>
            <a:r>
              <a:rPr lang="en-US" sz="3700" dirty="0" err="1"/>
              <a:t>el</a:t>
            </a:r>
            <a:r>
              <a:rPr lang="en-US" sz="3700" dirty="0"/>
              <a:t> auditor de </a:t>
            </a:r>
            <a:r>
              <a:rPr lang="en-US" sz="3700" dirty="0" err="1"/>
              <a:t>emitir</a:t>
            </a:r>
            <a:r>
              <a:rPr lang="en-US" sz="3700" dirty="0"/>
              <a:t> un </a:t>
            </a:r>
            <a:r>
              <a:rPr lang="en-US" sz="3700" dirty="0" err="1"/>
              <a:t>informe</a:t>
            </a:r>
            <a:r>
              <a:rPr lang="en-US" sz="3700" dirty="0"/>
              <a:t> </a:t>
            </a:r>
            <a:r>
              <a:rPr lang="en-US" sz="3700" dirty="0" err="1"/>
              <a:t>adecuado</a:t>
            </a:r>
            <a:r>
              <a:rPr lang="en-US" sz="3700" dirty="0"/>
              <a:t> en </a:t>
            </a:r>
            <a:r>
              <a:rPr lang="en-US" sz="3700" dirty="0" err="1"/>
              <a:t>función</a:t>
            </a:r>
            <a:r>
              <a:rPr lang="en-US" sz="3700" dirty="0"/>
              <a:t> de las </a:t>
            </a:r>
            <a:r>
              <a:rPr lang="en-US" sz="3700" dirty="0" err="1"/>
              <a:t>circunstancias</a:t>
            </a:r>
            <a:r>
              <a:rPr lang="en-US" sz="3700" dirty="0"/>
              <a:t>.</a:t>
            </a:r>
          </a:p>
        </p:txBody>
      </p:sp>
      <p:pic>
        <p:nvPicPr>
          <p:cNvPr id="148" name="Picture 147" descr="Lupa resalta un rendimiento económico decreciente">
            <a:extLst>
              <a:ext uri="{FF2B5EF4-FFF2-40B4-BE49-F238E27FC236}">
                <a16:creationId xmlns:a16="http://schemas.microsoft.com/office/drawing/2014/main" id="{1AD0DB4C-FF01-C63B-E67A-A47ACAE64054}"/>
              </a:ext>
            </a:extLst>
          </p:cNvPr>
          <p:cNvPicPr>
            <a:picLocks noChangeAspect="1"/>
          </p:cNvPicPr>
          <p:nvPr/>
        </p:nvPicPr>
        <p:blipFill rotWithShape="1">
          <a:blip r:embed="rId2"/>
          <a:srcRect l="5738" r="3622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562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E1CF92D-3CED-D5E1-296E-9A527EACD69A}"/>
              </a:ext>
            </a:extLst>
          </p:cNvPr>
          <p:cNvSpPr>
            <a:spLocks noGrp="1"/>
          </p:cNvSpPr>
          <p:nvPr>
            <p:ph type="title"/>
          </p:nvPr>
        </p:nvSpPr>
        <p:spPr>
          <a:xfrm>
            <a:off x="804672" y="802955"/>
            <a:ext cx="4766330" cy="1454051"/>
          </a:xfrm>
        </p:spPr>
        <p:txBody>
          <a:bodyPr>
            <a:normAutofit/>
          </a:bodyPr>
          <a:lstStyle/>
          <a:p>
            <a:r>
              <a:rPr lang="es-MX" sz="3300" dirty="0">
                <a:solidFill>
                  <a:schemeClr val="tx2"/>
                </a:solidFill>
              </a:rPr>
              <a:t>El proceso de auditoría en relación con los riesgos de fraudes </a:t>
            </a:r>
          </a:p>
        </p:txBody>
      </p:sp>
      <p:sp>
        <p:nvSpPr>
          <p:cNvPr id="3" name="Marcador de contenido 2">
            <a:extLst>
              <a:ext uri="{FF2B5EF4-FFF2-40B4-BE49-F238E27FC236}">
                <a16:creationId xmlns:a16="http://schemas.microsoft.com/office/drawing/2014/main" id="{12E17FD8-CC5D-5BB3-14BC-860E3A83EDE9}"/>
              </a:ext>
            </a:extLst>
          </p:cNvPr>
          <p:cNvSpPr>
            <a:spLocks noGrp="1"/>
          </p:cNvSpPr>
          <p:nvPr>
            <p:ph idx="1"/>
          </p:nvPr>
        </p:nvSpPr>
        <p:spPr>
          <a:xfrm>
            <a:off x="804672" y="2421683"/>
            <a:ext cx="4765949" cy="3353476"/>
          </a:xfrm>
        </p:spPr>
        <p:txBody>
          <a:bodyPr anchor="t">
            <a:normAutofit/>
          </a:bodyPr>
          <a:lstStyle/>
          <a:p>
            <a:r>
              <a:rPr lang="es-MX" sz="1100" dirty="0">
                <a:solidFill>
                  <a:schemeClr val="tx2"/>
                </a:solidFill>
              </a:rPr>
              <a:t>Aplicar procedimientos de valoración de riesgo y actividades relacionadas.</a:t>
            </a:r>
          </a:p>
          <a:p>
            <a:r>
              <a:rPr lang="es-MX" sz="1100" dirty="0">
                <a:solidFill>
                  <a:schemeClr val="tx2"/>
                </a:solidFill>
              </a:rPr>
              <a:t>Identificar y evaluar los riesgos de error material debido a fraude.</a:t>
            </a:r>
          </a:p>
          <a:p>
            <a:r>
              <a:rPr lang="es-MX" sz="1100" dirty="0">
                <a:solidFill>
                  <a:schemeClr val="tx2"/>
                </a:solidFill>
              </a:rPr>
              <a:t>Aplicar procedimientos encaminados a descartar o detectar la materialización de riesgos de error material debido a fraude.</a:t>
            </a:r>
          </a:p>
          <a:p>
            <a:r>
              <a:rPr lang="es-MX" sz="1100" dirty="0">
                <a:solidFill>
                  <a:schemeClr val="tx2"/>
                </a:solidFill>
              </a:rPr>
              <a:t>Realizar una evaluación de la evidencia de la auditoría obtenida.</a:t>
            </a:r>
          </a:p>
          <a:p>
            <a:r>
              <a:rPr lang="es-MX" sz="1100" dirty="0">
                <a:solidFill>
                  <a:schemeClr val="tx2"/>
                </a:solidFill>
              </a:rPr>
              <a:t>Obtener manifestaciones escritas de la dirección y de los responsables del gobierno de la entidad, cuando proceda, sobre su responsabilidad en el diseño, implementación y monitoreo del control interno para prevenir y detectar el fraude.</a:t>
            </a:r>
          </a:p>
          <a:p>
            <a:r>
              <a:rPr lang="es-MX" sz="1100" dirty="0">
                <a:solidFill>
                  <a:schemeClr val="tx2"/>
                </a:solidFill>
              </a:rPr>
              <a:t>Documentar de manera adecuada y suficiente la evidencia de auditoría:</a:t>
            </a:r>
          </a:p>
          <a:p>
            <a:r>
              <a:rPr lang="es-MX" sz="1100" dirty="0">
                <a:solidFill>
                  <a:schemeClr val="tx2"/>
                </a:solidFill>
              </a:rPr>
              <a:t>Valorando riesgos.</a:t>
            </a:r>
          </a:p>
          <a:p>
            <a:r>
              <a:rPr lang="es-MX" sz="1100" dirty="0">
                <a:solidFill>
                  <a:schemeClr val="tx2"/>
                </a:solidFill>
              </a:rPr>
              <a:t>Identificando y evaluando riesgos.</a:t>
            </a:r>
          </a:p>
          <a:p>
            <a:r>
              <a:rPr lang="es-MX" sz="1100" dirty="0">
                <a:solidFill>
                  <a:schemeClr val="tx2"/>
                </a:solidFill>
              </a:rPr>
              <a:t>Probando riesgos.</a:t>
            </a:r>
          </a:p>
          <a:p>
            <a:r>
              <a:rPr lang="es-MX" sz="1100" dirty="0">
                <a:solidFill>
                  <a:schemeClr val="tx2"/>
                </a:solidFill>
              </a:rPr>
              <a:t>Evaluando evidencia.</a:t>
            </a:r>
          </a:p>
        </p:txBody>
      </p:sp>
      <p:grpSp>
        <p:nvGrpSpPr>
          <p:cNvPr id="24"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Imagen 6" descr="Un dibujo de un ojo&#10;&#10;Descripción generada automáticamente con confianza baja">
            <a:extLst>
              <a:ext uri="{FF2B5EF4-FFF2-40B4-BE49-F238E27FC236}">
                <a16:creationId xmlns:a16="http://schemas.microsoft.com/office/drawing/2014/main" id="{32FD19E0-7B3A-693A-AF50-CF24B92C3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2" y="2733041"/>
            <a:ext cx="4142232" cy="2315461"/>
          </a:xfrm>
          <a:prstGeom prst="rect">
            <a:avLst/>
          </a:prstGeom>
        </p:spPr>
      </p:pic>
    </p:spTree>
    <p:extLst>
      <p:ext uri="{BB962C8B-B14F-4D97-AF65-F5344CB8AC3E}">
        <p14:creationId xmlns:p14="http://schemas.microsoft.com/office/powerpoint/2010/main" val="226292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53DB4F3-AAC2-FC5B-0E80-D343005C3A38}"/>
              </a:ext>
            </a:extLst>
          </p:cNvPr>
          <p:cNvSpPr>
            <a:spLocks noGrp="1"/>
          </p:cNvSpPr>
          <p:nvPr>
            <p:ph type="title"/>
          </p:nvPr>
        </p:nvSpPr>
        <p:spPr>
          <a:xfrm>
            <a:off x="838201" y="365125"/>
            <a:ext cx="5251316" cy="1807305"/>
          </a:xfrm>
        </p:spPr>
        <p:txBody>
          <a:bodyPr>
            <a:normAutofit/>
          </a:bodyPr>
          <a:lstStyle/>
          <a:p>
            <a:r>
              <a:rPr lang="es-MX" dirty="0"/>
              <a:t>Conclusión</a:t>
            </a:r>
          </a:p>
        </p:txBody>
      </p:sp>
      <p:sp>
        <p:nvSpPr>
          <p:cNvPr id="3" name="Marcador de contenido 2">
            <a:extLst>
              <a:ext uri="{FF2B5EF4-FFF2-40B4-BE49-F238E27FC236}">
                <a16:creationId xmlns:a16="http://schemas.microsoft.com/office/drawing/2014/main" id="{38108A43-F614-6192-37CF-49EADB1D7286}"/>
              </a:ext>
            </a:extLst>
          </p:cNvPr>
          <p:cNvSpPr>
            <a:spLocks noGrp="1"/>
          </p:cNvSpPr>
          <p:nvPr>
            <p:ph idx="1"/>
          </p:nvPr>
        </p:nvSpPr>
        <p:spPr>
          <a:xfrm>
            <a:off x="838200" y="2333297"/>
            <a:ext cx="4619621" cy="3843666"/>
          </a:xfrm>
        </p:spPr>
        <p:txBody>
          <a:bodyPr>
            <a:normAutofit/>
          </a:bodyPr>
          <a:lstStyle/>
          <a:p>
            <a:r>
              <a:rPr lang="es-MX" sz="1400" dirty="0"/>
              <a:t>La práctica profesional de la auditoría de estados financieros, está inmersa en un sinfín de riesgos; uno de los más complicados y comunes es el riesgo de fraude, por lo que el trabajo de auditor debe desarrollarse con estricto apego a </a:t>
            </a:r>
            <a:r>
              <a:rPr lang="es-MX" sz="1400" b="1" i="1" dirty="0"/>
              <a:t>la ética profesional, escepticismo y juicio profesional</a:t>
            </a:r>
            <a:r>
              <a:rPr lang="es-MX" sz="1400" dirty="0"/>
              <a:t>; asimismo, es fundamental capacitar y mantener niveles adecuados de supervisión de los equipos de auditoría.</a:t>
            </a:r>
          </a:p>
          <a:p>
            <a:endParaRPr lang="es-MX" sz="1400" dirty="0"/>
          </a:p>
          <a:p>
            <a:r>
              <a:rPr lang="es-MX" sz="1400" dirty="0"/>
              <a:t>No obstante, aun cuando el auditor realice su trabajo con estricto apego a las normas que regulan su actuación profesional, será indispensable que las entidades logren concientizarse de la necesidad de invertir los recursos necesarios para implementar mecanismos efectivos de prevención y detección de los riesgos de fraudes; de esta manera, los principales beneficiarios serán las propias organizaciones.</a:t>
            </a:r>
          </a:p>
        </p:txBody>
      </p:sp>
      <p:pic>
        <p:nvPicPr>
          <p:cNvPr id="5" name="Imagen 4" descr="Diagrama&#10;&#10;Descripción generada automáticamente">
            <a:extLst>
              <a:ext uri="{FF2B5EF4-FFF2-40B4-BE49-F238E27FC236}">
                <a16:creationId xmlns:a16="http://schemas.microsoft.com/office/drawing/2014/main" id="{2C643AA9-72A2-41D4-1C80-18B7CF7C222D}"/>
              </a:ext>
            </a:extLst>
          </p:cNvPr>
          <p:cNvPicPr>
            <a:picLocks noChangeAspect="1"/>
          </p:cNvPicPr>
          <p:nvPr/>
        </p:nvPicPr>
        <p:blipFill rotWithShape="1">
          <a:blip r:embed="rId2">
            <a:extLst>
              <a:ext uri="{28A0092B-C50C-407E-A947-70E740481C1C}">
                <a14:useLocalDpi xmlns:a14="http://schemas.microsoft.com/office/drawing/2010/main" val="0"/>
              </a:ext>
            </a:extLst>
          </a:blip>
          <a:srcRect l="26587" r="82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0558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persona sentada en un escritorio&#10;&#10;Descripción generada automáticamente con confianza baja">
            <a:extLst>
              <a:ext uri="{FF2B5EF4-FFF2-40B4-BE49-F238E27FC236}">
                <a16:creationId xmlns:a16="http://schemas.microsoft.com/office/drawing/2014/main" id="{63427D45-FDB4-1C79-5475-BDBF41E3AF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2"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6340FB9-5EC3-699C-B0C8-A99C3B24D37B}"/>
              </a:ext>
            </a:extLst>
          </p:cNvPr>
          <p:cNvSpPr>
            <a:spLocks noGrp="1"/>
          </p:cNvSpPr>
          <p:nvPr>
            <p:ph type="title"/>
          </p:nvPr>
        </p:nvSpPr>
        <p:spPr>
          <a:xfrm>
            <a:off x="838200" y="365125"/>
            <a:ext cx="3822189" cy="1899912"/>
          </a:xfrm>
        </p:spPr>
        <p:txBody>
          <a:bodyPr>
            <a:normAutofit/>
          </a:bodyPr>
          <a:lstStyle/>
          <a:p>
            <a:r>
              <a:rPr lang="es-MX" sz="4000"/>
              <a:t>Alcance </a:t>
            </a:r>
          </a:p>
        </p:txBody>
      </p:sp>
      <p:sp>
        <p:nvSpPr>
          <p:cNvPr id="3" name="Marcador de contenido 2">
            <a:extLst>
              <a:ext uri="{FF2B5EF4-FFF2-40B4-BE49-F238E27FC236}">
                <a16:creationId xmlns:a16="http://schemas.microsoft.com/office/drawing/2014/main" id="{595ED5A9-D119-B894-FD26-0B582AF99336}"/>
              </a:ext>
            </a:extLst>
          </p:cNvPr>
          <p:cNvSpPr>
            <a:spLocks noGrp="1"/>
          </p:cNvSpPr>
          <p:nvPr>
            <p:ph idx="1"/>
          </p:nvPr>
        </p:nvSpPr>
        <p:spPr>
          <a:xfrm>
            <a:off x="838200" y="2434201"/>
            <a:ext cx="3822189" cy="3742762"/>
          </a:xfrm>
        </p:spPr>
        <p:txBody>
          <a:bodyPr>
            <a:normAutofit/>
          </a:bodyPr>
          <a:lstStyle/>
          <a:p>
            <a:r>
              <a:rPr lang="es-MX" sz="2000"/>
              <a:t>La responsabilidad que tiene el auditor de emitir un informe en función de las circunstancias cuando, al formarse una opinión de conformidad con la NIA 700 concluye que, es necesaria una opinión modificada de los estados financieros. </a:t>
            </a:r>
          </a:p>
        </p:txBody>
      </p:sp>
      <p:sp>
        <p:nvSpPr>
          <p:cNvPr id="6" name="CuadroTexto 5">
            <a:extLst>
              <a:ext uri="{FF2B5EF4-FFF2-40B4-BE49-F238E27FC236}">
                <a16:creationId xmlns:a16="http://schemas.microsoft.com/office/drawing/2014/main" id="{0B075C7C-6E96-134F-1E65-A147C517EA92}"/>
              </a:ext>
            </a:extLst>
          </p:cNvPr>
          <p:cNvSpPr txBox="1"/>
          <p:nvPr/>
        </p:nvSpPr>
        <p:spPr>
          <a:xfrm>
            <a:off x="9857706" y="6657945"/>
            <a:ext cx="2334292"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iveconsultores.com/auditor-interno-iso-9001/">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Tree>
    <p:extLst>
      <p:ext uri="{BB962C8B-B14F-4D97-AF65-F5344CB8AC3E}">
        <p14:creationId xmlns:p14="http://schemas.microsoft.com/office/powerpoint/2010/main" val="164011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 name="Imagen 51" descr="Imagen que contiene sostener, hombre&#10;&#10;Descripción generada automáticamente">
            <a:extLst>
              <a:ext uri="{FF2B5EF4-FFF2-40B4-BE49-F238E27FC236}">
                <a16:creationId xmlns:a16="http://schemas.microsoft.com/office/drawing/2014/main" id="{81926456-8DB2-15EC-7970-7A484FAADC5F}"/>
              </a:ext>
            </a:extLst>
          </p:cNvPr>
          <p:cNvPicPr>
            <a:picLocks noChangeAspect="1"/>
          </p:cNvPicPr>
          <p:nvPr/>
        </p:nvPicPr>
        <p:blipFill rotWithShape="1">
          <a:blip r:embed="rId2">
            <a:extLst>
              <a:ext uri="{28A0092B-C50C-407E-A947-70E740481C1C}">
                <a14:useLocalDpi xmlns:a14="http://schemas.microsoft.com/office/drawing/2010/main" val="0"/>
              </a:ext>
            </a:extLst>
          </a:blip>
          <a:srcRect l="33402" r="7729"/>
          <a:stretch/>
        </p:blipFill>
        <p:spPr>
          <a:xfrm>
            <a:off x="4117521" y="10"/>
            <a:ext cx="8074479" cy="6857990"/>
          </a:xfrm>
          <a:prstGeom prst="rect">
            <a:avLst/>
          </a:prstGeom>
        </p:spPr>
      </p:pic>
      <p:sp>
        <p:nvSpPr>
          <p:cNvPr id="61" name="Freeform: Shape 56">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58">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D9B8F2FF-06BC-8A89-AE8D-B675C976D7F9}"/>
              </a:ext>
            </a:extLst>
          </p:cNvPr>
          <p:cNvSpPr>
            <a:spLocks noGrp="1"/>
          </p:cNvSpPr>
          <p:nvPr>
            <p:ph type="title"/>
          </p:nvPr>
        </p:nvSpPr>
        <p:spPr>
          <a:xfrm>
            <a:off x="804672" y="365125"/>
            <a:ext cx="5266155" cy="1325563"/>
          </a:xfrm>
        </p:spPr>
        <p:txBody>
          <a:bodyPr>
            <a:normAutofit/>
          </a:bodyPr>
          <a:lstStyle/>
          <a:p>
            <a:r>
              <a:rPr lang="es-MX" dirty="0"/>
              <a:t>OPINIONES </a:t>
            </a:r>
          </a:p>
        </p:txBody>
      </p:sp>
      <p:sp>
        <p:nvSpPr>
          <p:cNvPr id="3" name="Marcador de contenido 2">
            <a:extLst>
              <a:ext uri="{FF2B5EF4-FFF2-40B4-BE49-F238E27FC236}">
                <a16:creationId xmlns:a16="http://schemas.microsoft.com/office/drawing/2014/main" id="{A2EC5DF2-0BA5-47D8-B310-8817BD053E8E}"/>
              </a:ext>
            </a:extLst>
          </p:cNvPr>
          <p:cNvSpPr>
            <a:spLocks noGrp="1"/>
          </p:cNvSpPr>
          <p:nvPr>
            <p:ph idx="1"/>
          </p:nvPr>
        </p:nvSpPr>
        <p:spPr>
          <a:xfrm>
            <a:off x="804672" y="2022601"/>
            <a:ext cx="3941499" cy="4154361"/>
          </a:xfrm>
        </p:spPr>
        <p:txBody>
          <a:bodyPr>
            <a:normAutofit/>
          </a:bodyPr>
          <a:lstStyle/>
          <a:p>
            <a:pPr marL="514350" indent="-514350">
              <a:buAutoNum type="arabicPeriod"/>
            </a:pPr>
            <a:r>
              <a:rPr lang="es-MX" sz="2000" dirty="0"/>
              <a:t>Los estados están libres de incorrección material.</a:t>
            </a:r>
          </a:p>
          <a:p>
            <a:pPr marL="514350" indent="-514350">
              <a:buAutoNum type="arabicPeriod"/>
            </a:pPr>
            <a:r>
              <a:rPr lang="es-MX" sz="2000" dirty="0"/>
              <a:t>No es posible que el auditor obtenga evidencia suficiente y adecuada para concluir que los estados financieros se encuentran libres de incorrección material. </a:t>
            </a:r>
          </a:p>
        </p:txBody>
      </p:sp>
    </p:spTree>
    <p:extLst>
      <p:ext uri="{BB962C8B-B14F-4D97-AF65-F5344CB8AC3E}">
        <p14:creationId xmlns:p14="http://schemas.microsoft.com/office/powerpoint/2010/main" val="290726961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A44DAA-F1BC-0B81-6308-98FAE73F3A8C}"/>
              </a:ext>
            </a:extLst>
          </p:cNvPr>
          <p:cNvSpPr>
            <a:spLocks noGrp="1"/>
          </p:cNvSpPr>
          <p:nvPr>
            <p:ph type="title"/>
          </p:nvPr>
        </p:nvSpPr>
        <p:spPr>
          <a:xfrm>
            <a:off x="457201" y="732348"/>
            <a:ext cx="5747015" cy="2211993"/>
          </a:xfrm>
        </p:spPr>
        <p:txBody>
          <a:bodyPr anchor="t">
            <a:normAutofit/>
          </a:bodyPr>
          <a:lstStyle/>
          <a:p>
            <a:r>
              <a:rPr lang="es-MX">
                <a:solidFill>
                  <a:schemeClr val="tx2"/>
                </a:solidFill>
              </a:rPr>
              <a:t>¿Cuándo se requiere una opinión modificada?</a:t>
            </a:r>
          </a:p>
        </p:txBody>
      </p:sp>
      <p:sp>
        <p:nvSpPr>
          <p:cNvPr id="3" name="Marcador de contenido 2">
            <a:extLst>
              <a:ext uri="{FF2B5EF4-FFF2-40B4-BE49-F238E27FC236}">
                <a16:creationId xmlns:a16="http://schemas.microsoft.com/office/drawing/2014/main" id="{A6F189D1-068E-D1DC-13AE-0CA5AB16CFBC}"/>
              </a:ext>
            </a:extLst>
          </p:cNvPr>
          <p:cNvSpPr>
            <a:spLocks noGrp="1"/>
          </p:cNvSpPr>
          <p:nvPr>
            <p:ph idx="1"/>
          </p:nvPr>
        </p:nvSpPr>
        <p:spPr>
          <a:xfrm>
            <a:off x="6195370" y="732347"/>
            <a:ext cx="4955351" cy="2221879"/>
          </a:xfrm>
        </p:spPr>
        <p:txBody>
          <a:bodyPr anchor="t">
            <a:normAutofit/>
          </a:bodyPr>
          <a:lstStyle/>
          <a:p>
            <a:pPr marL="342900" indent="-342900">
              <a:lnSpc>
                <a:spcPct val="100000"/>
              </a:lnSpc>
              <a:buClr>
                <a:srgbClr val="C00000"/>
              </a:buClr>
              <a:buFont typeface="+mj-lt"/>
              <a:buAutoNum type="alphaLcParenR"/>
            </a:pPr>
            <a:r>
              <a:rPr lang="es-MX" sz="1800" dirty="0">
                <a:solidFill>
                  <a:schemeClr val="tx2"/>
                </a:solidFill>
              </a:rPr>
              <a:t>Cuando se concluye que los estados financieros en su conjunto no están libres de incorrección material.</a:t>
            </a:r>
          </a:p>
          <a:p>
            <a:pPr marL="342900" indent="-342900">
              <a:lnSpc>
                <a:spcPct val="100000"/>
              </a:lnSpc>
              <a:buClr>
                <a:srgbClr val="C00000"/>
              </a:buClr>
              <a:buFont typeface="+mj-lt"/>
              <a:buAutoNum type="alphaLcParenR"/>
            </a:pPr>
            <a:r>
              <a:rPr lang="es-MX" sz="1800" dirty="0">
                <a:solidFill>
                  <a:schemeClr val="tx2"/>
                </a:solidFill>
              </a:rPr>
              <a:t>Cuando no pueda obtener evidencia de auditoria para concluir que los estados financieros están libres de incorrección material. </a:t>
            </a:r>
          </a:p>
        </p:txBody>
      </p:sp>
      <p:pic>
        <p:nvPicPr>
          <p:cNvPr id="5" name="Picture 4" descr="Calculadora, lápiz, brújula, dinero y un papel con gráficos impresos en él">
            <a:extLst>
              <a:ext uri="{FF2B5EF4-FFF2-40B4-BE49-F238E27FC236}">
                <a16:creationId xmlns:a16="http://schemas.microsoft.com/office/drawing/2014/main" id="{F9B1E724-4913-A888-7D8C-85D62962A9F1}"/>
              </a:ext>
            </a:extLst>
          </p:cNvPr>
          <p:cNvPicPr>
            <a:picLocks noChangeAspect="1"/>
          </p:cNvPicPr>
          <p:nvPr/>
        </p:nvPicPr>
        <p:blipFill rotWithShape="1">
          <a:blip r:embed="rId2"/>
          <a:srcRect t="16066" b="34989"/>
          <a:stretch/>
        </p:blipFill>
        <p:spPr>
          <a:xfrm>
            <a:off x="20" y="3271957"/>
            <a:ext cx="12205543"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Tree>
    <p:extLst>
      <p:ext uri="{BB962C8B-B14F-4D97-AF65-F5344CB8AC3E}">
        <p14:creationId xmlns:p14="http://schemas.microsoft.com/office/powerpoint/2010/main" val="298599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15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5F3880-B276-8572-FE09-0C87A62CA8D2}"/>
              </a:ext>
            </a:extLst>
          </p:cNvPr>
          <p:cNvSpPr>
            <a:spLocks noGrp="1"/>
          </p:cNvSpPr>
          <p:nvPr>
            <p:ph type="title"/>
          </p:nvPr>
        </p:nvSpPr>
        <p:spPr>
          <a:xfrm>
            <a:off x="838200" y="578015"/>
            <a:ext cx="10515600" cy="1133693"/>
          </a:xfrm>
        </p:spPr>
        <p:txBody>
          <a:bodyPr>
            <a:normAutofit/>
          </a:bodyPr>
          <a:lstStyle/>
          <a:p>
            <a:r>
              <a:rPr lang="es-MX" sz="5200"/>
              <a:t>Tipos de opinión</a:t>
            </a:r>
          </a:p>
        </p:txBody>
      </p:sp>
      <p:graphicFrame>
        <p:nvGraphicFramePr>
          <p:cNvPr id="154" name="Marcador de contenido 2">
            <a:extLst>
              <a:ext uri="{FF2B5EF4-FFF2-40B4-BE49-F238E27FC236}">
                <a16:creationId xmlns:a16="http://schemas.microsoft.com/office/drawing/2014/main" id="{147A6C36-2EB2-F5E0-28B2-4061AE2CC750}"/>
              </a:ext>
            </a:extLst>
          </p:cNvPr>
          <p:cNvGraphicFramePr>
            <a:graphicFrameLocks noGrp="1"/>
          </p:cNvGraphicFramePr>
          <p:nvPr>
            <p:ph idx="1"/>
            <p:extLst>
              <p:ext uri="{D42A27DB-BD31-4B8C-83A1-F6EECF244321}">
                <p14:modId xmlns:p14="http://schemas.microsoft.com/office/powerpoint/2010/main" val="3302739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747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Una persona sentado en un escritorio&#10;&#10;Descripción generada automáticamente con confianza media">
            <a:extLst>
              <a:ext uri="{FF2B5EF4-FFF2-40B4-BE49-F238E27FC236}">
                <a16:creationId xmlns:a16="http://schemas.microsoft.com/office/drawing/2014/main" id="{7942E6DA-68FC-2E0E-1071-BD08CDB2A749}"/>
              </a:ext>
            </a:extLst>
          </p:cNvPr>
          <p:cNvPicPr>
            <a:picLocks noChangeAspect="1"/>
          </p:cNvPicPr>
          <p:nvPr/>
        </p:nvPicPr>
        <p:blipFill rotWithShape="1">
          <a:blip r:embed="rId2">
            <a:extLst>
              <a:ext uri="{28A0092B-C50C-407E-A947-70E740481C1C}">
                <a14:useLocalDpi xmlns:a14="http://schemas.microsoft.com/office/drawing/2010/main" val="0"/>
              </a:ext>
            </a:extLst>
          </a:blip>
          <a:srcRect t="2617" r="15959" b="647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BB3AE33-1200-7CC7-9045-013D383EB578}"/>
              </a:ext>
            </a:extLst>
          </p:cNvPr>
          <p:cNvSpPr>
            <a:spLocks noGrp="1"/>
          </p:cNvSpPr>
          <p:nvPr>
            <p:ph type="title"/>
          </p:nvPr>
        </p:nvSpPr>
        <p:spPr>
          <a:xfrm>
            <a:off x="594805" y="640263"/>
            <a:ext cx="5221266" cy="1344975"/>
          </a:xfrm>
        </p:spPr>
        <p:txBody>
          <a:bodyPr>
            <a:normAutofit fontScale="90000"/>
          </a:bodyPr>
          <a:lstStyle/>
          <a:p>
            <a:r>
              <a:rPr lang="es-MX" sz="4000" dirty="0"/>
              <a:t>FACTORES para determinar el tipo de opinión modificada:</a:t>
            </a:r>
          </a:p>
        </p:txBody>
      </p:sp>
      <p:sp>
        <p:nvSpPr>
          <p:cNvPr id="3" name="Marcador de contenido 2">
            <a:extLst>
              <a:ext uri="{FF2B5EF4-FFF2-40B4-BE49-F238E27FC236}">
                <a16:creationId xmlns:a16="http://schemas.microsoft.com/office/drawing/2014/main" id="{B8F3A37B-AEE7-EFCD-EB6E-B6FF9AAF3364}"/>
              </a:ext>
            </a:extLst>
          </p:cNvPr>
          <p:cNvSpPr>
            <a:spLocks noGrp="1"/>
          </p:cNvSpPr>
          <p:nvPr>
            <p:ph idx="1"/>
          </p:nvPr>
        </p:nvSpPr>
        <p:spPr>
          <a:xfrm>
            <a:off x="594110" y="2121763"/>
            <a:ext cx="5235490" cy="3773010"/>
          </a:xfrm>
        </p:spPr>
        <p:txBody>
          <a:bodyPr>
            <a:normAutofit/>
          </a:bodyPr>
          <a:lstStyle/>
          <a:p>
            <a:pPr>
              <a:buClr>
                <a:srgbClr val="C00000"/>
              </a:buClr>
              <a:buSzPct val="84000"/>
            </a:pPr>
            <a:r>
              <a:rPr lang="es-MX" sz="2200" dirty="0"/>
              <a:t>La naturaleza del hecho que origina la opinión modificada; es decir, si los estados financieros contienen errores materiales o, en el caso de la imposibilidad de obtener evidencia de auditoría suficiente y adecuada, si pueden contener errores materiales.</a:t>
            </a:r>
          </a:p>
          <a:p>
            <a:pPr>
              <a:buClr>
                <a:srgbClr val="C00000"/>
              </a:buClr>
              <a:buSzPct val="84000"/>
            </a:pPr>
            <a:r>
              <a:rPr lang="es-MX" sz="2200" dirty="0"/>
              <a:t>El juicio del auditor sobre la generalización de los efectos o posibles efectos de la naturaleza del hecho en los estados financieros</a:t>
            </a:r>
          </a:p>
        </p:txBody>
      </p:sp>
    </p:spTree>
    <p:extLst>
      <p:ext uri="{BB962C8B-B14F-4D97-AF65-F5344CB8AC3E}">
        <p14:creationId xmlns:p14="http://schemas.microsoft.com/office/powerpoint/2010/main" val="420003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áfico en un documento con un bolígrafo">
            <a:extLst>
              <a:ext uri="{FF2B5EF4-FFF2-40B4-BE49-F238E27FC236}">
                <a16:creationId xmlns:a16="http://schemas.microsoft.com/office/drawing/2014/main" id="{979C88F6-3D6E-4BD7-C44A-0EE3EDD73D0F}"/>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E75D613-8F17-5F20-C84D-B61BD9762AA9}"/>
              </a:ext>
            </a:extLst>
          </p:cNvPr>
          <p:cNvSpPr>
            <a:spLocks noGrp="1"/>
          </p:cNvSpPr>
          <p:nvPr>
            <p:ph type="title"/>
          </p:nvPr>
        </p:nvSpPr>
        <p:spPr>
          <a:xfrm>
            <a:off x="838200" y="365125"/>
            <a:ext cx="3822189" cy="1899912"/>
          </a:xfrm>
        </p:spPr>
        <p:txBody>
          <a:bodyPr>
            <a:normAutofit/>
          </a:bodyPr>
          <a:lstStyle/>
          <a:p>
            <a:r>
              <a:rPr lang="es-MX" sz="4000"/>
              <a:t>Efectos generalizados</a:t>
            </a:r>
          </a:p>
        </p:txBody>
      </p:sp>
      <p:sp>
        <p:nvSpPr>
          <p:cNvPr id="3" name="Marcador de contenido 2">
            <a:extLst>
              <a:ext uri="{FF2B5EF4-FFF2-40B4-BE49-F238E27FC236}">
                <a16:creationId xmlns:a16="http://schemas.microsoft.com/office/drawing/2014/main" id="{532D7E6A-09D7-E363-DA7B-6A9B3B7C27C9}"/>
              </a:ext>
            </a:extLst>
          </p:cNvPr>
          <p:cNvSpPr>
            <a:spLocks noGrp="1"/>
          </p:cNvSpPr>
          <p:nvPr>
            <p:ph idx="1"/>
          </p:nvPr>
        </p:nvSpPr>
        <p:spPr>
          <a:xfrm>
            <a:off x="838200" y="2434201"/>
            <a:ext cx="3822189" cy="3742762"/>
          </a:xfrm>
        </p:spPr>
        <p:txBody>
          <a:bodyPr>
            <a:normAutofit/>
          </a:bodyPr>
          <a:lstStyle/>
          <a:p>
            <a:pPr>
              <a:buClr>
                <a:srgbClr val="C00000"/>
              </a:buClr>
              <a:buSzPct val="100000"/>
              <a:buFont typeface="Arial" panose="020B0604020202020204" pitchFamily="34" charset="0"/>
              <a:buChar char="•"/>
            </a:pPr>
            <a:r>
              <a:rPr lang="es-MX" sz="1700" b="0" i="0">
                <a:effectLst/>
                <a:latin typeface="Open Sans" panose="020B0606030504020204" pitchFamily="34" charset="0"/>
              </a:rPr>
              <a:t>No se limitan a elementos, cuentas o partidas específicas de los estados financieros.</a:t>
            </a:r>
          </a:p>
          <a:p>
            <a:pPr>
              <a:buClr>
                <a:srgbClr val="C00000"/>
              </a:buClr>
              <a:buSzPct val="100000"/>
              <a:buFont typeface="Arial" panose="020B0604020202020204" pitchFamily="34" charset="0"/>
              <a:buChar char="•"/>
            </a:pPr>
            <a:r>
              <a:rPr lang="es-MX" sz="1700" b="0" i="0">
                <a:effectLst/>
                <a:latin typeface="Open Sans" panose="020B0606030504020204" pitchFamily="34" charset="0"/>
              </a:rPr>
              <a:t>En caso de limitarse a elementos, cuentas o partidas específicas, estas representan o podrían representar una parte sustancial de los estados financieros.</a:t>
            </a:r>
          </a:p>
          <a:p>
            <a:pPr>
              <a:buClr>
                <a:srgbClr val="C00000"/>
              </a:buClr>
              <a:buSzPct val="100000"/>
              <a:buFont typeface="Arial" panose="020B0604020202020204" pitchFamily="34" charset="0"/>
              <a:buChar char="•"/>
            </a:pPr>
            <a:r>
              <a:rPr lang="es-MX" sz="1700" b="0" i="0">
                <a:effectLst/>
                <a:latin typeface="Open Sans" panose="020B0606030504020204" pitchFamily="34" charset="0"/>
              </a:rPr>
              <a:t>En relación con las revelaciones de información, son fundamentales para que los usuarios comprendan los estados financieros.</a:t>
            </a:r>
          </a:p>
          <a:p>
            <a:endParaRPr lang="es-MX" sz="1700"/>
          </a:p>
        </p:txBody>
      </p:sp>
    </p:spTree>
    <p:extLst>
      <p:ext uri="{BB962C8B-B14F-4D97-AF65-F5344CB8AC3E}">
        <p14:creationId xmlns:p14="http://schemas.microsoft.com/office/powerpoint/2010/main" val="333761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Título 49">
            <a:extLst>
              <a:ext uri="{FF2B5EF4-FFF2-40B4-BE49-F238E27FC236}">
                <a16:creationId xmlns:a16="http://schemas.microsoft.com/office/drawing/2014/main" id="{D649A83C-AE1C-020B-EFA2-7B37FDC3FD14}"/>
              </a:ext>
            </a:extLst>
          </p:cNvPr>
          <p:cNvSpPr>
            <a:spLocks noGrp="1"/>
          </p:cNvSpPr>
          <p:nvPr>
            <p:ph type="title"/>
          </p:nvPr>
        </p:nvSpPr>
        <p:spPr/>
        <p:txBody>
          <a:bodyPr/>
          <a:lstStyle/>
          <a:p>
            <a:r>
              <a:rPr lang="es-MX" dirty="0"/>
              <a:t>Tipos de error</a:t>
            </a:r>
          </a:p>
        </p:txBody>
      </p:sp>
      <p:graphicFrame>
        <p:nvGraphicFramePr>
          <p:cNvPr id="54" name="Marcador de contenido 2">
            <a:extLst>
              <a:ext uri="{FF2B5EF4-FFF2-40B4-BE49-F238E27FC236}">
                <a16:creationId xmlns:a16="http://schemas.microsoft.com/office/drawing/2014/main" id="{B9100038-5EF8-8FFE-D14D-DA7BFE897C8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texto 4">
            <a:extLst>
              <a:ext uri="{FF2B5EF4-FFF2-40B4-BE49-F238E27FC236}">
                <a16:creationId xmlns:a16="http://schemas.microsoft.com/office/drawing/2014/main" id="{6C52630C-F704-0DD7-1127-9E4265A1F942}"/>
              </a:ext>
            </a:extLst>
          </p:cNvPr>
          <p:cNvSpPr>
            <a:spLocks noGrp="1"/>
          </p:cNvSpPr>
          <p:nvPr>
            <p:ph type="body" sz="quarter" idx="4294967295"/>
          </p:nvPr>
        </p:nvSpPr>
        <p:spPr>
          <a:xfrm>
            <a:off x="7253288" y="896938"/>
            <a:ext cx="4938712" cy="736600"/>
          </a:xfrm>
        </p:spPr>
        <p:txBody>
          <a:bodyPr>
            <a:normAutofit/>
          </a:bodyPr>
          <a:lstStyle/>
          <a:p>
            <a:pPr algn="ctr"/>
            <a:endParaRPr lang="es-MX" sz="2000" b="1" dirty="0">
              <a:solidFill>
                <a:schemeClr val="tx2"/>
              </a:solidFill>
            </a:endParaRPr>
          </a:p>
          <a:p>
            <a:endParaRPr lang="es-MX" dirty="0"/>
          </a:p>
        </p:txBody>
      </p:sp>
      <p:sp>
        <p:nvSpPr>
          <p:cNvPr id="11" name="Símbolo &quot;No permitido&quot; 10">
            <a:extLst>
              <a:ext uri="{FF2B5EF4-FFF2-40B4-BE49-F238E27FC236}">
                <a16:creationId xmlns:a16="http://schemas.microsoft.com/office/drawing/2014/main" id="{BDC6CAB0-541D-2A5B-FB36-8A1E3D1CEFA6}"/>
              </a:ext>
            </a:extLst>
          </p:cNvPr>
          <p:cNvSpPr/>
          <p:nvPr/>
        </p:nvSpPr>
        <p:spPr>
          <a:xfrm>
            <a:off x="7612856" y="489783"/>
            <a:ext cx="914400" cy="914400"/>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7" name="Medio marco 46">
            <a:extLst>
              <a:ext uri="{FF2B5EF4-FFF2-40B4-BE49-F238E27FC236}">
                <a16:creationId xmlns:a16="http://schemas.microsoft.com/office/drawing/2014/main" id="{63BCC161-7134-5C46-D133-4C77FC292F40}"/>
              </a:ext>
            </a:extLst>
          </p:cNvPr>
          <p:cNvSpPr/>
          <p:nvPr/>
        </p:nvSpPr>
        <p:spPr>
          <a:xfrm rot="5400000">
            <a:off x="11277600" y="0"/>
            <a:ext cx="914400" cy="914400"/>
          </a:xfrm>
          <a:prstGeom prst="halfFram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8" name="Medio marco 47">
            <a:extLst>
              <a:ext uri="{FF2B5EF4-FFF2-40B4-BE49-F238E27FC236}">
                <a16:creationId xmlns:a16="http://schemas.microsoft.com/office/drawing/2014/main" id="{07DBC9EE-B4E4-3981-2AFA-135B2F5429CD}"/>
              </a:ext>
            </a:extLst>
          </p:cNvPr>
          <p:cNvSpPr/>
          <p:nvPr/>
        </p:nvSpPr>
        <p:spPr>
          <a:xfrm rot="16200000">
            <a:off x="0" y="5954712"/>
            <a:ext cx="914400" cy="914400"/>
          </a:xfrm>
          <a:prstGeom prst="halfFra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solidFill>
                <a:schemeClr val="tx1"/>
              </a:solidFill>
            </a:endParaRPr>
          </a:p>
        </p:txBody>
      </p:sp>
      <p:sp>
        <p:nvSpPr>
          <p:cNvPr id="49" name="Medio marco 48">
            <a:extLst>
              <a:ext uri="{FF2B5EF4-FFF2-40B4-BE49-F238E27FC236}">
                <a16:creationId xmlns:a16="http://schemas.microsoft.com/office/drawing/2014/main" id="{F1A54939-7271-FD51-D913-F1FA7BC24079}"/>
              </a:ext>
            </a:extLst>
          </p:cNvPr>
          <p:cNvSpPr/>
          <p:nvPr/>
        </p:nvSpPr>
        <p:spPr>
          <a:xfrm rot="10800000">
            <a:off x="11283626" y="5943600"/>
            <a:ext cx="914400" cy="914400"/>
          </a:xfrm>
          <a:prstGeom prst="halfFram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5720251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4704</TotalTime>
  <Words>2006</Words>
  <Application>Microsoft Macintosh PowerPoint</Application>
  <PresentationFormat>Panorámica</PresentationFormat>
  <Paragraphs>148</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Courier New</vt:lpstr>
      <vt:lpstr>Helvetica Neue Medium</vt:lpstr>
      <vt:lpstr>Open Sans</vt:lpstr>
      <vt:lpstr>Wingdings</vt:lpstr>
      <vt:lpstr>Tema de Office</vt:lpstr>
      <vt:lpstr> NORMA INTERNACIONAL DE AUDITORIA 705 </vt:lpstr>
      <vt:lpstr>¿De qué se trata?   La Norma Internacional de Auditoría 705 (NIA) trata de la responsabilidad que tiene el auditor de emitir un informe adecuado en función de las circunstancias.</vt:lpstr>
      <vt:lpstr>Alcance </vt:lpstr>
      <vt:lpstr>OPINIONES </vt:lpstr>
      <vt:lpstr>¿Cuándo se requiere una opinión modificada?</vt:lpstr>
      <vt:lpstr>Tipos de opinión</vt:lpstr>
      <vt:lpstr>FACTORES para determinar el tipo de opinión modificada:</vt:lpstr>
      <vt:lpstr>Efectos generalizados</vt:lpstr>
      <vt:lpstr>Tipos de error</vt:lpstr>
      <vt:lpstr>Condiciones y hechos que indican incorrección material </vt:lpstr>
      <vt:lpstr>Determinación de tipo de opinión</vt:lpstr>
      <vt:lpstr>Otras variantes </vt:lpstr>
      <vt:lpstr>Ejemplo de Opinión con Salvedades</vt:lpstr>
      <vt:lpstr>Ejemplo de opinión desfavorable o negativa </vt:lpstr>
      <vt:lpstr>Ejemplo de abstención de opinión por imposibilidad de obtener evidencia de auditoría </vt:lpstr>
      <vt:lpstr>Limitaciones </vt:lpstr>
      <vt:lpstr>Qué hacer ante la imposibilidad de obtener evidencia de auditoría debido a una limitación </vt:lpstr>
      <vt:lpstr>Estructura y contenido del informe de Auditoría cuando se expresa una opinión modificada</vt:lpstr>
      <vt:lpstr>Riesgos </vt:lpstr>
      <vt:lpstr>El proceso de auditoría en relación con los riesgos de fraudes </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Contabilidad financiera  NORMA INTERNACIONAL DE AUDITORIA 705</dc:title>
  <dc:creator>isabel de leon</dc:creator>
  <cp:lastModifiedBy>Berenice Martinez</cp:lastModifiedBy>
  <cp:revision>19</cp:revision>
  <dcterms:created xsi:type="dcterms:W3CDTF">2022-07-17T02:22:03Z</dcterms:created>
  <dcterms:modified xsi:type="dcterms:W3CDTF">2022-07-20T23:57:53Z</dcterms:modified>
</cp:coreProperties>
</file>